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43"/>
    <a:srgbClr val="EF5587"/>
    <a:srgbClr val="E60A4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613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9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20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5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1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58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1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8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7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4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735833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107B5AB3-20B4-AE79-1CC9-E21D4F43DA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711905"/>
            <a:ext cx="4331911" cy="51138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7" y="5025507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6A3DAFFA-81F7-534F-3C3B-B4A62177A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4" y="1558146"/>
            <a:ext cx="4068515" cy="5315094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501469" y="156082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39" y="5114284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36570C74-4A1F-0179-C25A-CB5E6D72B1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542683"/>
            <a:ext cx="4277592" cy="5291667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07947" y="1425116"/>
            <a:ext cx="4172276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</a:t>
            </a:r>
            <a:r>
              <a:rPr lang="es-ES" sz="5500" b="0" cap="none" spc="0" dirty="0" err="1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FabulosA</a:t>
            </a:r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23" y="4921065"/>
            <a:ext cx="3625497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AA5F1A36-E35B-FD4C-7818-08F8814CB2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7" y="1352787"/>
            <a:ext cx="4234143" cy="5472985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7A5965AA-64E4-9346-7134-43A14A6AB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" y="1352787"/>
            <a:ext cx="4242493" cy="5505213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85341" y="1543433"/>
            <a:ext cx="3942523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1" y="5059716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1B96301A-D94E-44E3-6D43-B8A62A189E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462519"/>
            <a:ext cx="4252044" cy="5383574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35205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9036288C-8146-01D5-8543-41DFE264A9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1" y="1788160"/>
            <a:ext cx="3934196" cy="50698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AAFCFDED-FDAC-9594-0B32-25A9918D44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590869"/>
            <a:ext cx="4070449" cy="531876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62E729E-6320-6A26-843B-1B44D6D6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81235" y="1408432"/>
            <a:ext cx="5648817" cy="5449568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5277860" y="1434269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0" y="4987728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78292442-F9A5-BA5C-F46B-9A8A00638F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5" y="1948860"/>
            <a:ext cx="3746255" cy="49091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5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100</Words>
  <Application>Microsoft Office PowerPoint</Application>
  <PresentationFormat>Carta (216 x 279 mm)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AGImExtra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Airam de la Fuente Chavez</dc:creator>
  <cp:lastModifiedBy>Antonio Ciudad Real Núñez</cp:lastModifiedBy>
  <cp:revision>17</cp:revision>
  <dcterms:created xsi:type="dcterms:W3CDTF">2021-04-16T15:51:43Z</dcterms:created>
  <dcterms:modified xsi:type="dcterms:W3CDTF">2023-04-11T10:06:31Z</dcterms:modified>
</cp:coreProperties>
</file>