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4"/>
    <a:srgbClr val="44AF35"/>
    <a:srgbClr val="009BD9"/>
    <a:srgbClr val="E62310"/>
    <a:srgbClr val="062DE4"/>
    <a:srgbClr val="00CC00"/>
    <a:srgbClr val="FF0066"/>
    <a:srgbClr val="660066"/>
    <a:srgbClr val="A26C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374" autoAdjust="0"/>
  </p:normalViewPr>
  <p:slideViewPr>
    <p:cSldViewPr snapToGrid="0" showGuides="1">
      <p:cViewPr>
        <p:scale>
          <a:sx n="50" d="100"/>
          <a:sy n="50" d="100"/>
        </p:scale>
        <p:origin x="1478" y="8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3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12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56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67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4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7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6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9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9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CBF2-AC2E-4252-A048-65FFC718743E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26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BD9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un buen compañero. 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79383" y="1001728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DEL NIÑO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" y="820236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03" y="2844150"/>
            <a:ext cx="3253097" cy="37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44AF35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un buen compañero. 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79383" y="1001728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DEL NIÑO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" y="820236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37" y="2946439"/>
            <a:ext cx="3185431" cy="36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566785" y="483447"/>
            <a:ext cx="7835073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una buena compañera.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8084145" y="95742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0" y="203704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67589" y="881982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</a:t>
            </a:r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DE LA NIÑA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3" y="758873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4" y="3023764"/>
            <a:ext cx="3273080" cy="35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BD9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un buen compañero. 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79383" y="1001728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DEL NIÑO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" y="820236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16" y="2870063"/>
            <a:ext cx="3320074" cy="37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44AF35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un buen compañero. 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99348" y="56171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4" y="1550285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79383" y="1001728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DEL NIÑO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" y="820236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22" y="2835384"/>
            <a:ext cx="3024262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566785" y="483447"/>
            <a:ext cx="7835073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una buena compañera.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8084145" y="95742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0" y="203704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67589" y="881982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</a:t>
            </a:r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DE LA NIÑA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3" y="758873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76" y="2680952"/>
            <a:ext cx="294037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566785" y="483447"/>
            <a:ext cx="7835073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5313" y="2091026"/>
            <a:ext cx="67590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/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gran sonrisa. Por tu esfuerzo diario. Porque eres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una buena compañera. </a:t>
            </a:r>
            <a:r>
              <a:rPr lang="es-ES" sz="2800" b="1" dirty="0" smtClean="0">
                <a:latin typeface="KG Love Somebody TWO" panose="02000503000000020003" pitchFamily="2" charset="0"/>
                <a:ea typeface="HelloSperry" panose="02000603000000000000" pitchFamily="2" charset="0"/>
              </a:rPr>
              <a:t>Por tu valor y coraje</a:t>
            </a:r>
            <a:endParaRPr lang="es-ES" sz="1100" b="1" dirty="0">
              <a:latin typeface="KG Love Somebody TWO" panose="02000503000000020003" pitchFamily="2" charset="0"/>
              <a:ea typeface="HelloSperry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8084145" y="957427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71" y="5424273"/>
            <a:ext cx="7361980" cy="66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latin typeface="KG Miss Speechy IPA" panose="02000000000000000000" pitchFamily="2" charset="0"/>
                <a:ea typeface="HelloSperry" panose="02000603000000000000" pitchFamily="2" charset="0"/>
              </a:rPr>
              <a:t>En_____________ a día ____________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50" y="2037049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8" y="465013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67589" y="881982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DÍA </a:t>
            </a:r>
            <a:r>
              <a:rPr lang="es-ES" sz="6600" dirty="0" smtClean="0">
                <a:solidFill>
                  <a:schemeClr val="bg1"/>
                </a:solidFill>
                <a:latin typeface="Janda Manatee Solid" panose="02000506000000020004" pitchFamily="2" charset="0"/>
                <a:ea typeface="HelloHeyGirl" panose="02000603000000000000" pitchFamily="2" charset="0"/>
              </a:rPr>
              <a:t>DE LA NIÑA</a:t>
            </a:r>
            <a:endParaRPr lang="es-ES" sz="1200" dirty="0">
              <a:solidFill>
                <a:schemeClr val="bg1"/>
              </a:solidFill>
              <a:latin typeface="Janda Manatee Solid" panose="02000506000000020004" pitchFamily="2" charset="0"/>
              <a:ea typeface="HelloHeyGirl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3" y="758873"/>
            <a:ext cx="1462725" cy="684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6085673"/>
            <a:ext cx="3230424" cy="607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83314"/>
            <a:ext cx="4744913" cy="4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248</Words>
  <Application>Microsoft Office PowerPoint</Application>
  <PresentationFormat>A4 (210 x 297 mm)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HelloChalkTalk</vt:lpstr>
      <vt:lpstr>HelloHeyGirl</vt:lpstr>
      <vt:lpstr>HelloSperry</vt:lpstr>
      <vt:lpstr>Janda Manatee Solid</vt:lpstr>
      <vt:lpstr>KG Love Somebody TWO</vt:lpstr>
      <vt:lpstr>KG Love Ya Like A Sister</vt:lpstr>
      <vt:lpstr>KG Miss Speechy IPA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29</cp:revision>
  <dcterms:created xsi:type="dcterms:W3CDTF">2016-06-15T06:37:10Z</dcterms:created>
  <dcterms:modified xsi:type="dcterms:W3CDTF">2023-04-17T10:10:28Z</dcterms:modified>
</cp:coreProperties>
</file>