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4572000" cy="6400800"/>
  <p:notesSz cx="6858000" cy="9144000"/>
  <p:embeddedFontLst>
    <p:embeddedFont>
      <p:font typeface="StanfordGracieMae" panose="02000603000000000000" pitchFamily="2" charset="0"/>
      <p:regular r:id="rId4"/>
      <p:bold r:id="rId5"/>
    </p:embeddedFont>
    <p:embeddedFont>
      <p:font typeface="StanfordLucyMae" panose="02000303000000000000" pitchFamily="2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osefin Sans Bold" panose="020B0604020202020204" charset="0"/>
      <p:regular r:id="rId12"/>
    </p:embeddedFont>
    <p:embeddedFont>
      <p:font typeface="Fraunces" panose="020B0604020202020204" charset="0"/>
      <p:regular r:id="rId13"/>
    </p:embeddedFont>
    <p:embeddedFont>
      <p:font typeface="Fraunces SemiBold" panose="020B0604020202020204" charset="0"/>
      <p:regular r:id="rId14"/>
    </p:embeddedFont>
    <p:embeddedFont>
      <p:font typeface="Moontim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083" y="10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9515" y="403975"/>
            <a:ext cx="2637178" cy="27650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6818" y="6058813"/>
            <a:ext cx="1280043" cy="1342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5333" t="77762"/>
          <a:stretch>
            <a:fillRect/>
          </a:stretch>
        </p:blipFill>
        <p:spPr>
          <a:xfrm>
            <a:off x="232271" y="5454838"/>
            <a:ext cx="1240590" cy="6039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16541"/>
          <a:stretch>
            <a:fillRect/>
          </a:stretch>
        </p:blipFill>
        <p:spPr>
          <a:xfrm rot="-10800000">
            <a:off x="2746677" y="-1170367"/>
            <a:ext cx="2711532" cy="324895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08806" y="449575"/>
            <a:ext cx="2778012" cy="2673861"/>
            <a:chOff x="30480" y="591820"/>
            <a:chExt cx="12736830" cy="12259310"/>
          </a:xfrm>
        </p:grpSpPr>
        <p:sp>
          <p:nvSpPr>
            <p:cNvPr id="7" name="Freeform 7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l="-24173" t="-5134" r="-39534" b="5134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2686"/>
          <a:stretch>
            <a:fillRect/>
          </a:stretch>
        </p:blipFill>
        <p:spPr>
          <a:xfrm rot="-1166071">
            <a:off x="-240684" y="3472602"/>
            <a:ext cx="1078403" cy="40024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66071">
            <a:off x="4347913" y="4057597"/>
            <a:ext cx="1108174" cy="40024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t="10848" b="10848"/>
          <a:stretch>
            <a:fillRect/>
          </a:stretch>
        </p:blipFill>
        <p:spPr>
          <a:xfrm rot="-1166071">
            <a:off x="3693639" y="-1424247"/>
            <a:ext cx="1415226" cy="40024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4021" y="3668056"/>
            <a:ext cx="3648422" cy="28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10"/>
              </a:lnSpc>
              <a:spcBef>
                <a:spcPct val="0"/>
              </a:spcBef>
            </a:pPr>
            <a:r>
              <a:rPr lang="en-US" sz="1699" spc="147">
                <a:solidFill>
                  <a:srgbClr val="CD8814"/>
                </a:solidFill>
                <a:latin typeface="Fraunces SemiBold"/>
              </a:rPr>
              <a:t>LA</a:t>
            </a:r>
            <a:r>
              <a:rPr lang="en-US" sz="1699" u="none" spc="147">
                <a:solidFill>
                  <a:srgbClr val="CD8814"/>
                </a:solidFill>
                <a:latin typeface="Fraunces SemiBold"/>
              </a:rPr>
              <a:t> PRIMERA COMUNIÓN 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8806" y="4390488"/>
            <a:ext cx="2704814" cy="733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2"/>
              </a:lnSpc>
              <a:spcBef>
                <a:spcPct val="0"/>
              </a:spcBef>
            </a:pPr>
            <a:r>
              <a:rPr lang="en-US" sz="7692">
                <a:solidFill>
                  <a:srgbClr val="5D6E51"/>
                </a:solidFill>
                <a:latin typeface="Moontime"/>
              </a:rPr>
              <a:t>Carlota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5182" y="5089972"/>
            <a:ext cx="3001636" cy="23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321">
                <a:solidFill>
                  <a:srgbClr val="CD8814"/>
                </a:solidFill>
                <a:latin typeface="Josefin Sans Bold"/>
              </a:rPr>
              <a:t>25 de mayo de 2023 | 14:00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0748" y="3282548"/>
            <a:ext cx="4230504" cy="44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sz="4686">
                <a:solidFill>
                  <a:srgbClr val="5D6E51"/>
                </a:solidFill>
                <a:latin typeface="Moontime"/>
              </a:rPr>
              <a:t>te invitamos a celebrar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5366" y="5349241"/>
            <a:ext cx="3456804" cy="22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321">
                <a:solidFill>
                  <a:srgbClr val="CD8814"/>
                </a:solidFill>
                <a:latin typeface="Fraunces"/>
              </a:rPr>
              <a:t>Calle España 222  Madrid.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218210" y="5762746"/>
            <a:ext cx="384032" cy="100568"/>
            <a:chOff x="0" y="0"/>
            <a:chExt cx="975261" cy="2553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75261" cy="255395"/>
            </a:xfrm>
            <a:custGeom>
              <a:avLst/>
              <a:gdLst/>
              <a:ahLst/>
              <a:cxnLst/>
              <a:rect l="l" t="t" r="r" b="b"/>
              <a:pathLst>
                <a:path w="975261" h="255395">
                  <a:moveTo>
                    <a:pt x="0" y="0"/>
                  </a:moveTo>
                  <a:lnTo>
                    <a:pt x="975261" y="0"/>
                  </a:lnTo>
                  <a:lnTo>
                    <a:pt x="975261" y="255395"/>
                  </a:lnTo>
                  <a:lnTo>
                    <a:pt x="0" y="255395"/>
                  </a:lnTo>
                  <a:close/>
                </a:path>
              </a:pathLst>
            </a:custGeom>
            <a:solidFill>
              <a:srgbClr val="3D251A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2138555" y="5873242"/>
            <a:ext cx="543341" cy="100568"/>
            <a:chOff x="0" y="0"/>
            <a:chExt cx="1379829" cy="2553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9829" cy="255395"/>
            </a:xfrm>
            <a:custGeom>
              <a:avLst/>
              <a:gdLst/>
              <a:ahLst/>
              <a:cxnLst/>
              <a:rect l="l" t="t" r="r" b="b"/>
              <a:pathLst>
                <a:path w="1379829" h="255395">
                  <a:moveTo>
                    <a:pt x="0" y="0"/>
                  </a:moveTo>
                  <a:lnTo>
                    <a:pt x="1379829" y="0"/>
                  </a:lnTo>
                  <a:lnTo>
                    <a:pt x="1379829" y="255395"/>
                  </a:lnTo>
                  <a:lnTo>
                    <a:pt x="0" y="255395"/>
                  </a:lnTo>
                  <a:close/>
                </a:path>
              </a:pathLst>
            </a:custGeom>
            <a:solidFill>
              <a:srgbClr val="3D251A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52980" y="5687468"/>
            <a:ext cx="489664" cy="5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D8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86818" y="6058813"/>
            <a:ext cx="1280043" cy="1342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6541"/>
          <a:stretch>
            <a:fillRect/>
          </a:stretch>
        </p:blipFill>
        <p:spPr>
          <a:xfrm rot="-10800000">
            <a:off x="2746677" y="-1170367"/>
            <a:ext cx="2711532" cy="32489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686"/>
          <a:stretch>
            <a:fillRect/>
          </a:stretch>
        </p:blipFill>
        <p:spPr>
          <a:xfrm rot="-1166071">
            <a:off x="-240684" y="3472602"/>
            <a:ext cx="1078403" cy="40024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49515" y="403975"/>
            <a:ext cx="2637178" cy="27650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333" t="77762"/>
          <a:stretch>
            <a:fillRect/>
          </a:stretch>
        </p:blipFill>
        <p:spPr>
          <a:xfrm>
            <a:off x="232271" y="5454838"/>
            <a:ext cx="1240590" cy="603975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08806" y="449575"/>
            <a:ext cx="2778012" cy="2673861"/>
            <a:chOff x="30480" y="591820"/>
            <a:chExt cx="12736830" cy="12259310"/>
          </a:xfrm>
        </p:grpSpPr>
        <p:sp>
          <p:nvSpPr>
            <p:cNvPr id="7" name="Freeform 7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24173" t="-5134" r="-39534" b="5134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-1166071">
            <a:off x="4347913" y="4057597"/>
            <a:ext cx="1108174" cy="40024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848" b="10848"/>
          <a:stretch>
            <a:fillRect/>
          </a:stretch>
        </p:blipFill>
        <p:spPr>
          <a:xfrm rot="-1166071">
            <a:off x="3693639" y="-1424247"/>
            <a:ext cx="1415226" cy="40024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4021" y="3668056"/>
            <a:ext cx="3648422" cy="28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10"/>
              </a:lnSpc>
              <a:spcBef>
                <a:spcPct val="0"/>
              </a:spcBef>
            </a:pPr>
            <a:r>
              <a:rPr lang="en-US" sz="1699" spc="147" dirty="0">
                <a:solidFill>
                  <a:srgbClr val="CD8814"/>
                </a:solidFill>
                <a:latin typeface="StanfordGracieMae" panose="02000603000000000000" pitchFamily="2" charset="0"/>
                <a:ea typeface="StanfordGracieMae" panose="02000603000000000000" pitchFamily="2" charset="0"/>
              </a:rPr>
              <a:t>LA</a:t>
            </a:r>
            <a:r>
              <a:rPr lang="en-US" sz="1699" u="none" spc="147" dirty="0">
                <a:solidFill>
                  <a:srgbClr val="CD8814"/>
                </a:solidFill>
                <a:latin typeface="StanfordGracieMae" panose="02000603000000000000" pitchFamily="2" charset="0"/>
                <a:ea typeface="StanfordGracieMae" panose="02000603000000000000" pitchFamily="2" charset="0"/>
              </a:rPr>
              <a:t> </a:t>
            </a:r>
            <a:r>
              <a:rPr lang="en-US" sz="1699" u="none" spc="147" dirty="0" err="1">
                <a:solidFill>
                  <a:srgbClr val="CD8814"/>
                </a:solidFill>
                <a:latin typeface="StanfordGracieMae" panose="02000603000000000000" pitchFamily="2" charset="0"/>
                <a:ea typeface="StanfordGracieMae" panose="02000603000000000000" pitchFamily="2" charset="0"/>
              </a:rPr>
              <a:t>PRIMERA</a:t>
            </a:r>
            <a:r>
              <a:rPr lang="en-US" sz="1699" u="none" spc="147" dirty="0">
                <a:solidFill>
                  <a:srgbClr val="CD8814"/>
                </a:solidFill>
                <a:latin typeface="StanfordGracieMae" panose="02000603000000000000" pitchFamily="2" charset="0"/>
                <a:ea typeface="StanfordGracieMae" panose="02000603000000000000" pitchFamily="2" charset="0"/>
              </a:rPr>
              <a:t> </a:t>
            </a:r>
            <a:r>
              <a:rPr lang="en-US" sz="1699" u="none" spc="147" dirty="0" err="1">
                <a:solidFill>
                  <a:srgbClr val="CD8814"/>
                </a:solidFill>
                <a:latin typeface="StanfordGracieMae" panose="02000603000000000000" pitchFamily="2" charset="0"/>
                <a:ea typeface="StanfordGracieMae" panose="02000603000000000000" pitchFamily="2" charset="0"/>
              </a:rPr>
              <a:t>COMUNIÓN</a:t>
            </a:r>
            <a:r>
              <a:rPr lang="en-US" sz="1699" u="none" spc="147" dirty="0">
                <a:solidFill>
                  <a:srgbClr val="CD8814"/>
                </a:solidFill>
                <a:latin typeface="StanfordGracieMae" panose="02000603000000000000" pitchFamily="2" charset="0"/>
                <a:ea typeface="StanfordGracieMae" panose="02000603000000000000" pitchFamily="2" charset="0"/>
              </a:rPr>
              <a:t> 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8806" y="4390488"/>
            <a:ext cx="2704814" cy="733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2"/>
              </a:lnSpc>
              <a:spcBef>
                <a:spcPct val="0"/>
              </a:spcBef>
            </a:pPr>
            <a:r>
              <a:rPr lang="en-US" sz="7692">
                <a:solidFill>
                  <a:srgbClr val="5D6E51"/>
                </a:solidFill>
                <a:latin typeface="Moontime"/>
              </a:rPr>
              <a:t>Carlota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5182" y="5089972"/>
            <a:ext cx="3001636" cy="23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321">
                <a:solidFill>
                  <a:srgbClr val="CD8814"/>
                </a:solidFill>
                <a:latin typeface="Josefin Sans Bold"/>
              </a:rPr>
              <a:t>25 de mayo de 2023 | 14:00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0748" y="3282548"/>
            <a:ext cx="4230504" cy="38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sz="2400" dirty="0" err="1">
                <a:solidFill>
                  <a:srgbClr val="5D6E51"/>
                </a:solidFill>
                <a:latin typeface="StanfordLucyMae" panose="02000303000000000000" pitchFamily="2" charset="0"/>
                <a:ea typeface="StanfordLucyMae" panose="02000303000000000000" pitchFamily="2" charset="0"/>
              </a:rPr>
              <a:t>te</a:t>
            </a:r>
            <a:r>
              <a:rPr lang="en-US" sz="2400" dirty="0">
                <a:solidFill>
                  <a:srgbClr val="5D6E51"/>
                </a:solidFill>
                <a:latin typeface="StanfordLucyMae" panose="02000303000000000000" pitchFamily="2" charset="0"/>
                <a:ea typeface="StanfordLucyMae" panose="02000303000000000000" pitchFamily="2" charset="0"/>
              </a:rPr>
              <a:t> </a:t>
            </a:r>
            <a:r>
              <a:rPr lang="en-US" sz="2400" dirty="0" err="1">
                <a:solidFill>
                  <a:srgbClr val="5D6E51"/>
                </a:solidFill>
                <a:latin typeface="StanfordLucyMae" panose="02000303000000000000" pitchFamily="2" charset="0"/>
                <a:ea typeface="StanfordLucyMae" panose="02000303000000000000" pitchFamily="2" charset="0"/>
              </a:rPr>
              <a:t>invitamos</a:t>
            </a:r>
            <a:r>
              <a:rPr lang="en-US" sz="2400" dirty="0">
                <a:solidFill>
                  <a:srgbClr val="5D6E51"/>
                </a:solidFill>
                <a:latin typeface="StanfordLucyMae" panose="02000303000000000000" pitchFamily="2" charset="0"/>
                <a:ea typeface="StanfordLucyMae" panose="02000303000000000000" pitchFamily="2" charset="0"/>
              </a:rPr>
              <a:t> a </a:t>
            </a:r>
            <a:r>
              <a:rPr lang="en-US" sz="2400" dirty="0" err="1">
                <a:solidFill>
                  <a:srgbClr val="5D6E51"/>
                </a:solidFill>
                <a:latin typeface="StanfordLucyMae" panose="02000303000000000000" pitchFamily="2" charset="0"/>
                <a:ea typeface="StanfordLucyMae" panose="02000303000000000000" pitchFamily="2" charset="0"/>
              </a:rPr>
              <a:t>celebrar</a:t>
            </a:r>
            <a:endParaRPr lang="en-US" sz="2400" dirty="0">
              <a:solidFill>
                <a:srgbClr val="5D6E51"/>
              </a:solidFill>
              <a:latin typeface="StanfordLucyMae" panose="02000303000000000000" pitchFamily="2" charset="0"/>
              <a:ea typeface="StanfordLucyMae" panose="02000303000000000000" pitchFamily="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5366" y="5349241"/>
            <a:ext cx="3456804" cy="22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321">
                <a:solidFill>
                  <a:srgbClr val="CD8814"/>
                </a:solidFill>
                <a:latin typeface="Fraunces"/>
              </a:rPr>
              <a:t>Calle España 222  Madrid.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218210" y="5762746"/>
            <a:ext cx="384032" cy="100568"/>
            <a:chOff x="0" y="0"/>
            <a:chExt cx="975261" cy="2553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75261" cy="255395"/>
            </a:xfrm>
            <a:custGeom>
              <a:avLst/>
              <a:gdLst/>
              <a:ahLst/>
              <a:cxnLst/>
              <a:rect l="l" t="t" r="r" b="b"/>
              <a:pathLst>
                <a:path w="975261" h="255395">
                  <a:moveTo>
                    <a:pt x="0" y="0"/>
                  </a:moveTo>
                  <a:lnTo>
                    <a:pt x="975261" y="0"/>
                  </a:lnTo>
                  <a:lnTo>
                    <a:pt x="975261" y="255395"/>
                  </a:lnTo>
                  <a:lnTo>
                    <a:pt x="0" y="255395"/>
                  </a:lnTo>
                  <a:close/>
                </a:path>
              </a:pathLst>
            </a:custGeom>
            <a:solidFill>
              <a:srgbClr val="3D251A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2138555" y="5873242"/>
            <a:ext cx="543341" cy="100568"/>
            <a:chOff x="0" y="0"/>
            <a:chExt cx="1379829" cy="2553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9829" cy="255395"/>
            </a:xfrm>
            <a:custGeom>
              <a:avLst/>
              <a:gdLst/>
              <a:ahLst/>
              <a:cxnLst/>
              <a:rect l="l" t="t" r="r" b="b"/>
              <a:pathLst>
                <a:path w="1379829" h="255395">
                  <a:moveTo>
                    <a:pt x="0" y="0"/>
                  </a:moveTo>
                  <a:lnTo>
                    <a:pt x="1379829" y="0"/>
                  </a:lnTo>
                  <a:lnTo>
                    <a:pt x="1379829" y="255395"/>
                  </a:lnTo>
                  <a:lnTo>
                    <a:pt x="0" y="255395"/>
                  </a:lnTo>
                  <a:close/>
                </a:path>
              </a:pathLst>
            </a:custGeom>
            <a:solidFill>
              <a:srgbClr val="3D251A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52980" y="5687468"/>
            <a:ext cx="489664" cy="547875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848" b="10848"/>
          <a:stretch>
            <a:fillRect/>
          </a:stretch>
        </p:blipFill>
        <p:spPr>
          <a:xfrm rot="-1166071">
            <a:off x="-920271" y="-1840850"/>
            <a:ext cx="1415226" cy="40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</Words>
  <Application>Microsoft Office PowerPoint</Application>
  <PresentationFormat>Personalizado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StanfordGracieMae</vt:lpstr>
      <vt:lpstr>StanfordLucyMae</vt:lpstr>
      <vt:lpstr>Calibri</vt:lpstr>
      <vt:lpstr>Josefin Sans Bold</vt:lpstr>
      <vt:lpstr>Fraunces</vt:lpstr>
      <vt:lpstr>Arial</vt:lpstr>
      <vt:lpstr>Fraunces SemiBold</vt:lpstr>
      <vt:lpstr>Moontime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Invitación vertical Primera Comunión Acuarela con toques dorados y verde </dc:title>
  <cp:lastModifiedBy>Antonio Ciudad Real Núñez</cp:lastModifiedBy>
  <cp:revision>2</cp:revision>
  <dcterms:created xsi:type="dcterms:W3CDTF">2006-08-16T00:00:00Z</dcterms:created>
  <dcterms:modified xsi:type="dcterms:W3CDTF">2023-03-08T11:34:00Z</dcterms:modified>
  <dc:identifier>DAFcm-obXaI</dc:identifier>
</cp:coreProperties>
</file>