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5"/>
  </p:sldIdLst>
  <p:sldSz cx="4572000" cy="6400800"/>
  <p:notesSz cx="6858000" cy="9144000"/>
  <p:embeddedFontLst>
    <p:embeddedFont>
      <p:font typeface="Glacial Indifference" charset="1" panose="00000000000000000000"/>
      <p:regular r:id="rId6"/>
    </p:embeddedFont>
    <p:embeddedFont>
      <p:font typeface="Glacial Indifference Bold" charset="1" panose="00000800000000000000"/>
      <p:regular r:id="rId7"/>
    </p:embeddedFont>
    <p:embeddedFont>
      <p:font typeface="Glacial Indifference Italics" charset="1" panose="00000000000000000000"/>
      <p:regular r:id="rId8"/>
    </p:embeddedFont>
    <p:embeddedFont>
      <p:font typeface="Glacial Indifference Bold Italics" charset="1" panose="00000800000000000000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Hey Gotcha!" charset="1" panose="000000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slides/slide1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62984" y="531506"/>
            <a:ext cx="2372702" cy="2372702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19590" y="363405"/>
            <a:ext cx="2372702" cy="2372702"/>
          </a:xfrm>
          <a:prstGeom prst="rect">
            <a:avLst/>
          </a:prstGeom>
        </p:spPr>
      </p:pic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1271617" y="606725"/>
            <a:ext cx="2155437" cy="2074627"/>
            <a:chOff x="30480" y="591820"/>
            <a:chExt cx="12736830" cy="12259310"/>
          </a:xfrm>
        </p:grpSpPr>
        <p:sp>
          <p:nvSpPr>
            <p:cNvPr name="Freeform 5" id="5"/>
            <p:cNvSpPr/>
            <p:nvPr/>
          </p:nvSpPr>
          <p:spPr>
            <a:xfrm>
              <a:off x="30480" y="591820"/>
              <a:ext cx="12736830" cy="12259310"/>
            </a:xfrm>
            <a:custGeom>
              <a:avLst/>
              <a:gdLst/>
              <a:ahLst/>
              <a:cxnLst/>
              <a:rect r="r" b="b" t="t" l="l"/>
              <a:pathLst>
                <a:path h="12259310" w="12736830">
                  <a:moveTo>
                    <a:pt x="11925300" y="4271010"/>
                  </a:moveTo>
                  <a:cubicBezTo>
                    <a:pt x="10819131" y="2120900"/>
                    <a:pt x="8590281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19"/>
                    <a:pt x="1822450" y="10811510"/>
                    <a:pt x="2842260" y="11203940"/>
                  </a:cubicBezTo>
                  <a:cubicBezTo>
                    <a:pt x="5585460" y="12259310"/>
                    <a:pt x="8953500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blipFill>
              <a:blip r:embed="rId4"/>
              <a:stretch>
                <a:fillRect l="-41190" r="-22517" t="-5134" b="5134"/>
              </a:stretch>
            </a:blipFill>
          </p:spPr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368987">
            <a:off x="2782657" y="1796794"/>
            <a:ext cx="908222" cy="1107414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2005950">
            <a:off x="-384425" y="-1379081"/>
            <a:ext cx="1267944" cy="4579481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2005950">
            <a:off x="3505978" y="4041763"/>
            <a:ext cx="1267944" cy="4579481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427054" y="271201"/>
            <a:ext cx="353096" cy="36582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842516" y="4159358"/>
            <a:ext cx="886969" cy="932840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561399" y="3084031"/>
            <a:ext cx="3449201" cy="400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75"/>
              </a:lnSpc>
            </a:pPr>
            <a:r>
              <a:rPr lang="en-US" sz="2646" spc="396">
                <a:solidFill>
                  <a:srgbClr val="475C37"/>
                </a:solidFill>
                <a:latin typeface="Glacial Indifference"/>
              </a:rPr>
              <a:t>MI PRIMERA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69557" y="3499976"/>
            <a:ext cx="3632886" cy="500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1"/>
              </a:lnSpc>
            </a:pPr>
            <a:r>
              <a:rPr lang="en-US" sz="3428">
                <a:solidFill>
                  <a:srgbClr val="A27304"/>
                </a:solidFill>
                <a:latin typeface="Hey Gotcha!"/>
              </a:rPr>
              <a:t>COMUNIÓN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09179" y="4546285"/>
            <a:ext cx="1125979" cy="199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23"/>
              </a:lnSpc>
            </a:pPr>
            <a:r>
              <a:rPr lang="en-US" sz="1692" spc="50">
                <a:solidFill>
                  <a:srgbClr val="475C37"/>
                </a:solidFill>
                <a:latin typeface="Glacial Indifference Bold"/>
              </a:rPr>
              <a:t>20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09179" y="4299017"/>
            <a:ext cx="1125979" cy="1582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53"/>
              </a:lnSpc>
            </a:pPr>
            <a:r>
              <a:rPr lang="en-US" sz="967" spc="77">
                <a:solidFill>
                  <a:srgbClr val="475C37"/>
                </a:solidFill>
                <a:latin typeface="Glacial Indifference"/>
              </a:rPr>
              <a:t>MAYO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09179" y="4775348"/>
            <a:ext cx="1125979" cy="1582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53"/>
              </a:lnSpc>
            </a:pPr>
            <a:r>
              <a:rPr lang="en-US" sz="967" spc="77">
                <a:solidFill>
                  <a:srgbClr val="475C37"/>
                </a:solidFill>
                <a:latin typeface="Glacial Indifference"/>
              </a:rPr>
              <a:t>2023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759758" y="4545855"/>
            <a:ext cx="1328380" cy="1911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60"/>
              </a:lnSpc>
            </a:pPr>
            <a:r>
              <a:rPr lang="en-US" sz="1512" spc="45">
                <a:solidFill>
                  <a:srgbClr val="475C37"/>
                </a:solidFill>
                <a:latin typeface="Glacial Indifference Bold"/>
              </a:rPr>
              <a:t>14:00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759758" y="4299017"/>
            <a:ext cx="1328380" cy="158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53"/>
              </a:lnSpc>
            </a:pPr>
            <a:r>
              <a:rPr lang="en-US" sz="967" spc="77">
                <a:solidFill>
                  <a:srgbClr val="475C37"/>
                </a:solidFill>
                <a:latin typeface="Glacial Indifference"/>
              </a:rPr>
              <a:t>DOMINGO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759758" y="4775348"/>
            <a:ext cx="1328380" cy="158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53"/>
              </a:lnSpc>
            </a:pPr>
            <a:r>
              <a:rPr lang="en-US" sz="967" spc="77">
                <a:solidFill>
                  <a:srgbClr val="475C37"/>
                </a:solidFill>
                <a:latin typeface="Glacial Indifference"/>
              </a:rPr>
              <a:t>HRS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451970" y="5441720"/>
            <a:ext cx="3668061" cy="5049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18"/>
              </a:lnSpc>
            </a:pPr>
            <a:r>
              <a:rPr lang="en-US" sz="1441">
                <a:solidFill>
                  <a:srgbClr val="916B13"/>
                </a:solidFill>
                <a:latin typeface="Glacial Indifference"/>
              </a:rPr>
              <a:t>Lo vamos a celebrar en:</a:t>
            </a:r>
          </a:p>
          <a:p>
            <a:pPr algn="ctr">
              <a:lnSpc>
                <a:spcPts val="2018"/>
              </a:lnSpc>
            </a:pPr>
            <a:r>
              <a:rPr lang="en-US" sz="1441">
                <a:solidFill>
                  <a:srgbClr val="916B13"/>
                </a:solidFill>
                <a:latin typeface="Glacial Indifference"/>
              </a:rPr>
              <a:t>Calle Blanca 123, Madrid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DAFciKu7mek</dc:identifier>
  <dcterms:modified xsi:type="dcterms:W3CDTF">2011-08-01T06:04:30Z</dcterms:modified>
  <cp:revision>1</cp:revision>
  <dc:title>Invitación de Mi Primera Comunión</dc:title>
</cp:coreProperties>
</file>