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4572000" cy="6400800"/>
  <p:notesSz cx="6858000" cy="9144000"/>
  <p:embeddedFontLst>
    <p:embeddedFont>
      <p:font typeface="Catchy Mager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acial Indifference" panose="020B0604020202020204" charset="0"/>
      <p:regular r:id="rId11"/>
    </p:embeddedFont>
    <p:embeddedFont>
      <p:font typeface="Glacial Indifference Bold" panose="020B0604020202020204" charset="0"/>
      <p:regular r:id="rId12"/>
    </p:embeddedFont>
    <p:embeddedFont>
      <p:font typeface="KG Like A Skyscraper" panose="02000000000000000000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1E4E7"/>
    <a:srgbClr val="ABCDD2"/>
    <a:srgbClr val="9E5C5C"/>
    <a:srgbClr val="DABFBF"/>
    <a:srgbClr val="E2D8D7"/>
    <a:srgbClr val="888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954" y="9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5170" y="376038"/>
            <a:ext cx="2321661" cy="2321661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20195" r="-44813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152037" y="3701932"/>
            <a:ext cx="3243187" cy="3275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72174">
            <a:off x="-280446" y="4902637"/>
            <a:ext cx="1079840" cy="1682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9000"/>
          </a:blip>
          <a:srcRect/>
          <a:stretch>
            <a:fillRect/>
          </a:stretch>
        </p:blipFill>
        <p:spPr>
          <a:xfrm>
            <a:off x="703035" y="5273520"/>
            <a:ext cx="3165930" cy="3633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9000"/>
          </a:blip>
          <a:srcRect/>
          <a:stretch>
            <a:fillRect/>
          </a:stretch>
        </p:blipFill>
        <p:spPr>
          <a:xfrm rot="-1387839">
            <a:off x="3103675" y="-1463641"/>
            <a:ext cx="2550395" cy="2927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70000"/>
          </a:blip>
          <a:srcRect/>
          <a:stretch>
            <a:fillRect/>
          </a:stretch>
        </p:blipFill>
        <p:spPr>
          <a:xfrm rot="-8753739">
            <a:off x="3393545" y="2111821"/>
            <a:ext cx="2656974" cy="27949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39000"/>
          </a:blip>
          <a:srcRect/>
          <a:stretch>
            <a:fillRect/>
          </a:stretch>
        </p:blipFill>
        <p:spPr>
          <a:xfrm rot="4655373">
            <a:off x="-1609032" y="-752515"/>
            <a:ext cx="3248956" cy="3163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7232232">
            <a:off x="2827946" y="-663026"/>
            <a:ext cx="1452424" cy="20879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 b="53090"/>
          <a:stretch>
            <a:fillRect/>
          </a:stretch>
        </p:blipFill>
        <p:spPr>
          <a:xfrm>
            <a:off x="3367169" y="4829655"/>
            <a:ext cx="1267944" cy="21482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 b="53090"/>
          <a:stretch>
            <a:fillRect/>
          </a:stretch>
        </p:blipFill>
        <p:spPr>
          <a:xfrm>
            <a:off x="-564909" y="1846916"/>
            <a:ext cx="1267944" cy="21482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74829" y="4353132"/>
            <a:ext cx="422342" cy="5820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6243" y="3140781"/>
            <a:ext cx="3679513" cy="72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588" dirty="0" err="1">
                <a:solidFill>
                  <a:srgbClr val="C67A26"/>
                </a:solidFill>
                <a:latin typeface="Catchy Mager"/>
              </a:rPr>
              <a:t>PRIMERA</a:t>
            </a:r>
            <a:r>
              <a:rPr lang="en-US" sz="2588" dirty="0">
                <a:solidFill>
                  <a:srgbClr val="C67A26"/>
                </a:solidFill>
                <a:latin typeface="Catchy Mager"/>
              </a:rPr>
              <a:t> </a:t>
            </a:r>
            <a:r>
              <a:rPr lang="en-US" sz="2588" dirty="0" err="1">
                <a:solidFill>
                  <a:srgbClr val="C67A26"/>
                </a:solidFill>
                <a:latin typeface="Catchy Mager"/>
              </a:rPr>
              <a:t>COMUNIÓN</a:t>
            </a:r>
            <a:r>
              <a:rPr lang="en-US" sz="2588" dirty="0">
                <a:solidFill>
                  <a:srgbClr val="C67A26"/>
                </a:solidFill>
                <a:latin typeface="Catchy Mager"/>
              </a:rPr>
              <a:t> DE NOA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2071" y="3957041"/>
            <a:ext cx="3147857" cy="20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5"/>
              </a:lnSpc>
            </a:pPr>
            <a:r>
              <a:rPr lang="es-ES" sz="1196" spc="59" dirty="0">
                <a:solidFill>
                  <a:srgbClr val="7D5A32"/>
                </a:solidFill>
                <a:latin typeface="Glacial Indifference Bold"/>
              </a:rPr>
              <a:t>4 de mayo de 2023 | 10:00</a:t>
            </a:r>
            <a:endParaRPr lang="es-ES" sz="1196" spc="59" dirty="0">
              <a:solidFill>
                <a:srgbClr val="7D5A32"/>
              </a:solidFill>
              <a:latin typeface="Glacial Indifferenc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2071" y="5124216"/>
            <a:ext cx="3147857" cy="39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5"/>
              </a:lnSpc>
            </a:pPr>
            <a:r>
              <a:rPr lang="en-US" sz="1036" spc="51">
                <a:solidFill>
                  <a:srgbClr val="634C39"/>
                </a:solidFill>
                <a:latin typeface="Glacial Indifference"/>
              </a:rPr>
              <a:t>Iglesia de Santa Ana</a:t>
            </a:r>
          </a:p>
          <a:p>
            <a:pPr algn="ctr">
              <a:lnSpc>
                <a:spcPts val="1555"/>
              </a:lnSpc>
            </a:pPr>
            <a:r>
              <a:rPr lang="en-US" sz="1036" spc="51">
                <a:solidFill>
                  <a:srgbClr val="634C39"/>
                </a:solidFill>
                <a:latin typeface="Glacial Indifference"/>
              </a:rPr>
              <a:t>Calle ancha 123, Madrid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3035" y="2734145"/>
            <a:ext cx="3165930" cy="19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1"/>
              </a:lnSpc>
            </a:pPr>
            <a:r>
              <a:rPr lang="en-US" sz="1020" spc="153">
                <a:solidFill>
                  <a:srgbClr val="634C39"/>
                </a:solidFill>
                <a:latin typeface="Glacial Indifference"/>
              </a:rPr>
              <a:t>TE INVITAMOS A ACOMPAÑARNOS A 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5170" y="376038"/>
            <a:ext cx="2321661" cy="2321661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20195" r="-44813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-1152037" y="3701932"/>
            <a:ext cx="3243187" cy="3275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372174">
            <a:off x="-280446" y="4902637"/>
            <a:ext cx="1079840" cy="1682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9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03035" y="5273520"/>
            <a:ext cx="3165930" cy="3633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9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1387839">
            <a:off x="3103675" y="-1463641"/>
            <a:ext cx="2550395" cy="2927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7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8753739">
            <a:off x="3393545" y="2111821"/>
            <a:ext cx="2656974" cy="27949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39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4655373">
            <a:off x="-1609032" y="-752515"/>
            <a:ext cx="3248956" cy="3163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7232232">
            <a:off x="2827946" y="-663026"/>
            <a:ext cx="1452424" cy="20879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53090"/>
          <a:stretch>
            <a:fillRect/>
          </a:stretch>
        </p:blipFill>
        <p:spPr>
          <a:xfrm>
            <a:off x="3367169" y="4829655"/>
            <a:ext cx="1267944" cy="21482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53090"/>
          <a:stretch>
            <a:fillRect/>
          </a:stretch>
        </p:blipFill>
        <p:spPr>
          <a:xfrm>
            <a:off x="-564909" y="1846916"/>
            <a:ext cx="1267944" cy="21482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74829" y="4353132"/>
            <a:ext cx="422342" cy="5820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6243" y="3140781"/>
            <a:ext cx="3679513" cy="75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588" dirty="0" err="1">
                <a:solidFill>
                  <a:srgbClr val="88874F"/>
                </a:solidFill>
                <a:latin typeface="KG Like A Skyscraper" panose="02000000000000000000" pitchFamily="2" charset="0"/>
              </a:rPr>
              <a:t>PRIMERA</a:t>
            </a:r>
            <a:r>
              <a:rPr lang="en-US" sz="2588" dirty="0">
                <a:solidFill>
                  <a:srgbClr val="88874F"/>
                </a:solidFill>
                <a:latin typeface="KG Like A Skyscraper" panose="02000000000000000000" pitchFamily="2" charset="0"/>
              </a:rPr>
              <a:t> </a:t>
            </a:r>
            <a:r>
              <a:rPr lang="en-US" sz="2588" dirty="0" err="1">
                <a:solidFill>
                  <a:srgbClr val="88874F"/>
                </a:solidFill>
                <a:latin typeface="KG Like A Skyscraper" panose="02000000000000000000" pitchFamily="2" charset="0"/>
              </a:rPr>
              <a:t>COMUNIÓN</a:t>
            </a:r>
            <a:r>
              <a:rPr lang="en-US" sz="2588" dirty="0">
                <a:solidFill>
                  <a:srgbClr val="88874F"/>
                </a:solidFill>
                <a:latin typeface="KG Like A Skyscraper" panose="02000000000000000000" pitchFamily="2" charset="0"/>
              </a:rPr>
              <a:t> DE NOA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2071" y="3957041"/>
            <a:ext cx="3147857" cy="20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5"/>
              </a:lnSpc>
            </a:pP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4 de </a:t>
            </a:r>
            <a:r>
              <a:rPr lang="en-US" sz="1196" spc="59" dirty="0" smtClean="0">
                <a:solidFill>
                  <a:srgbClr val="7D5A32"/>
                </a:solidFill>
                <a:latin typeface="Glacial Indifference Bold"/>
              </a:rPr>
              <a:t>mayo </a:t>
            </a: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de </a:t>
            </a:r>
            <a:r>
              <a:rPr lang="en-US" sz="1196" spc="59" dirty="0" smtClean="0">
                <a:solidFill>
                  <a:srgbClr val="7D5A32"/>
                </a:solidFill>
                <a:latin typeface="Glacial Indifference Bold"/>
              </a:rPr>
              <a:t>2023 </a:t>
            </a: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| 10:00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2071" y="5124216"/>
            <a:ext cx="3147857" cy="39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5"/>
              </a:lnSpc>
            </a:pP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Iglesia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 de Santa Ana</a:t>
            </a:r>
          </a:p>
          <a:p>
            <a:pPr algn="ctr">
              <a:lnSpc>
                <a:spcPts val="1555"/>
              </a:lnSpc>
            </a:pP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Calle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 </a:t>
            </a: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A</a:t>
            </a:r>
            <a:r>
              <a:rPr lang="en-US" sz="1036" spc="51" dirty="0" err="1" smtClean="0">
                <a:solidFill>
                  <a:srgbClr val="634C39"/>
                </a:solidFill>
                <a:latin typeface="Glacial Indifference"/>
              </a:rPr>
              <a:t>ncha</a:t>
            </a:r>
            <a:r>
              <a:rPr lang="en-US" sz="1036" spc="51" dirty="0" smtClean="0">
                <a:solidFill>
                  <a:srgbClr val="634C39"/>
                </a:solidFill>
                <a:latin typeface="Glacial Indifference"/>
              </a:rPr>
              <a:t> 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123, Madrid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3035" y="2734145"/>
            <a:ext cx="3165930" cy="19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1"/>
              </a:lnSpc>
            </a:pPr>
            <a:r>
              <a:rPr lang="en-US" sz="1020" spc="153">
                <a:solidFill>
                  <a:srgbClr val="634C39"/>
                </a:solidFill>
                <a:latin typeface="Glacial Indifference"/>
              </a:rPr>
              <a:t>TE INVITAMOS A ACOMPAÑARNOS A LA</a:t>
            </a:r>
          </a:p>
        </p:txBody>
      </p:sp>
    </p:spTree>
    <p:extLst>
      <p:ext uri="{BB962C8B-B14F-4D97-AF65-F5344CB8AC3E}">
        <p14:creationId xmlns:p14="http://schemas.microsoft.com/office/powerpoint/2010/main" val="41702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8D7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5170" y="376038"/>
            <a:ext cx="2321661" cy="2321661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20195" r="-44813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-1152037" y="3701932"/>
            <a:ext cx="3243187" cy="3275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372174">
            <a:off x="-280446" y="4902637"/>
            <a:ext cx="1079840" cy="1682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9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03035" y="5273520"/>
            <a:ext cx="3165930" cy="3633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9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1387839">
            <a:off x="3103675" y="-1463641"/>
            <a:ext cx="2550395" cy="2927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7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8753739">
            <a:off x="3393545" y="2111821"/>
            <a:ext cx="2656974" cy="27949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39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4655373">
            <a:off x="-1609032" y="-752515"/>
            <a:ext cx="3248956" cy="3163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7232232">
            <a:off x="2827946" y="-663026"/>
            <a:ext cx="1452424" cy="20879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53090"/>
          <a:stretch>
            <a:fillRect/>
          </a:stretch>
        </p:blipFill>
        <p:spPr>
          <a:xfrm>
            <a:off x="3367169" y="4829655"/>
            <a:ext cx="1267944" cy="21482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53090"/>
          <a:stretch>
            <a:fillRect/>
          </a:stretch>
        </p:blipFill>
        <p:spPr>
          <a:xfrm>
            <a:off x="-564909" y="1846916"/>
            <a:ext cx="1267944" cy="21482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74829" y="4353132"/>
            <a:ext cx="422342" cy="5820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6243" y="3140781"/>
            <a:ext cx="3679513" cy="75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588" dirty="0" err="1">
                <a:solidFill>
                  <a:srgbClr val="9E5C5C"/>
                </a:solidFill>
                <a:latin typeface="KG Like A Skyscraper" panose="02000000000000000000" pitchFamily="2" charset="0"/>
              </a:rPr>
              <a:t>PRIMERA</a:t>
            </a:r>
            <a:r>
              <a:rPr lang="en-US" sz="2588" dirty="0">
                <a:solidFill>
                  <a:srgbClr val="9E5C5C"/>
                </a:solidFill>
                <a:latin typeface="KG Like A Skyscraper" panose="02000000000000000000" pitchFamily="2" charset="0"/>
              </a:rPr>
              <a:t> </a:t>
            </a:r>
            <a:r>
              <a:rPr lang="en-US" sz="2588" dirty="0" err="1">
                <a:solidFill>
                  <a:srgbClr val="9E5C5C"/>
                </a:solidFill>
                <a:latin typeface="KG Like A Skyscraper" panose="02000000000000000000" pitchFamily="2" charset="0"/>
              </a:rPr>
              <a:t>COMUNIÓN</a:t>
            </a:r>
            <a:r>
              <a:rPr lang="en-US" sz="2588" dirty="0">
                <a:solidFill>
                  <a:srgbClr val="9E5C5C"/>
                </a:solidFill>
                <a:latin typeface="KG Like A Skyscraper" panose="02000000000000000000" pitchFamily="2" charset="0"/>
              </a:rPr>
              <a:t> DE NOA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2071" y="3957041"/>
            <a:ext cx="3147857" cy="20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5"/>
              </a:lnSpc>
            </a:pP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4 de </a:t>
            </a:r>
            <a:r>
              <a:rPr lang="en-US" sz="1196" spc="59" dirty="0" smtClean="0">
                <a:solidFill>
                  <a:srgbClr val="7D5A32"/>
                </a:solidFill>
                <a:latin typeface="Glacial Indifference Bold"/>
              </a:rPr>
              <a:t>mayo </a:t>
            </a: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de </a:t>
            </a:r>
            <a:r>
              <a:rPr lang="en-US" sz="1196" spc="59" dirty="0" smtClean="0">
                <a:solidFill>
                  <a:srgbClr val="7D5A32"/>
                </a:solidFill>
                <a:latin typeface="Glacial Indifference Bold"/>
              </a:rPr>
              <a:t>2023 </a:t>
            </a: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| 10:00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2071" y="5124216"/>
            <a:ext cx="3147857" cy="39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5"/>
              </a:lnSpc>
            </a:pP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Iglesia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 de Santa Ana</a:t>
            </a:r>
          </a:p>
          <a:p>
            <a:pPr algn="ctr">
              <a:lnSpc>
                <a:spcPts val="1555"/>
              </a:lnSpc>
            </a:pP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Calle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 </a:t>
            </a: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A</a:t>
            </a:r>
            <a:r>
              <a:rPr lang="en-US" sz="1036" spc="51" dirty="0" err="1" smtClean="0">
                <a:solidFill>
                  <a:srgbClr val="634C39"/>
                </a:solidFill>
                <a:latin typeface="Glacial Indifference"/>
              </a:rPr>
              <a:t>ncha</a:t>
            </a:r>
            <a:r>
              <a:rPr lang="en-US" sz="1036" spc="51" dirty="0" smtClean="0">
                <a:solidFill>
                  <a:srgbClr val="634C39"/>
                </a:solidFill>
                <a:latin typeface="Glacial Indifference"/>
              </a:rPr>
              <a:t> 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123, Madrid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3035" y="2734145"/>
            <a:ext cx="3165930" cy="19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1"/>
              </a:lnSpc>
            </a:pPr>
            <a:r>
              <a:rPr lang="en-US" sz="1020" spc="153">
                <a:solidFill>
                  <a:srgbClr val="634C39"/>
                </a:solidFill>
                <a:latin typeface="Glacial Indifference"/>
              </a:rPr>
              <a:t>TE INVITAMOS A ACOMPAÑARNOS A LA</a:t>
            </a:r>
          </a:p>
        </p:txBody>
      </p:sp>
    </p:spTree>
    <p:extLst>
      <p:ext uri="{BB962C8B-B14F-4D97-AF65-F5344CB8AC3E}">
        <p14:creationId xmlns:p14="http://schemas.microsoft.com/office/powerpoint/2010/main" val="12838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>
            <a:alpha val="3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5170" y="376038"/>
            <a:ext cx="2321661" cy="2321661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20195" r="-44813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-1152037" y="3701932"/>
            <a:ext cx="3243187" cy="3275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372174">
            <a:off x="-280446" y="4902637"/>
            <a:ext cx="1079840" cy="1682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9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03035" y="5273520"/>
            <a:ext cx="3165930" cy="3633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9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1387839">
            <a:off x="3103675" y="-1463641"/>
            <a:ext cx="2550395" cy="2927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7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8753739">
            <a:off x="3393545" y="2111821"/>
            <a:ext cx="2656974" cy="27949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39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4655373">
            <a:off x="-1609032" y="-752515"/>
            <a:ext cx="3248956" cy="3163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7232232">
            <a:off x="2827946" y="-663026"/>
            <a:ext cx="1452424" cy="20879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53090"/>
          <a:stretch>
            <a:fillRect/>
          </a:stretch>
        </p:blipFill>
        <p:spPr>
          <a:xfrm>
            <a:off x="3367169" y="4829655"/>
            <a:ext cx="1267944" cy="21482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53090"/>
          <a:stretch>
            <a:fillRect/>
          </a:stretch>
        </p:blipFill>
        <p:spPr>
          <a:xfrm>
            <a:off x="-564909" y="1846916"/>
            <a:ext cx="1267944" cy="21482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74829" y="4353132"/>
            <a:ext cx="422342" cy="5820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6243" y="3140781"/>
            <a:ext cx="3679513" cy="75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588" dirty="0" err="1">
                <a:solidFill>
                  <a:srgbClr val="9E5C5C"/>
                </a:solidFill>
                <a:latin typeface="KG Like A Skyscraper" panose="02000000000000000000" pitchFamily="2" charset="0"/>
              </a:rPr>
              <a:t>PRIMERA</a:t>
            </a:r>
            <a:r>
              <a:rPr lang="en-US" sz="2588" dirty="0">
                <a:solidFill>
                  <a:srgbClr val="9E5C5C"/>
                </a:solidFill>
                <a:latin typeface="KG Like A Skyscraper" panose="02000000000000000000" pitchFamily="2" charset="0"/>
              </a:rPr>
              <a:t> </a:t>
            </a:r>
            <a:r>
              <a:rPr lang="en-US" sz="2588" dirty="0" err="1">
                <a:solidFill>
                  <a:srgbClr val="9E5C5C"/>
                </a:solidFill>
                <a:latin typeface="KG Like A Skyscraper" panose="02000000000000000000" pitchFamily="2" charset="0"/>
              </a:rPr>
              <a:t>COMUNIÓN</a:t>
            </a:r>
            <a:r>
              <a:rPr lang="en-US" sz="2588" dirty="0">
                <a:solidFill>
                  <a:srgbClr val="9E5C5C"/>
                </a:solidFill>
                <a:latin typeface="KG Like A Skyscraper" panose="02000000000000000000" pitchFamily="2" charset="0"/>
              </a:rPr>
              <a:t> DE NOA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2071" y="3957041"/>
            <a:ext cx="3147857" cy="20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5"/>
              </a:lnSpc>
            </a:pP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4 de </a:t>
            </a:r>
            <a:r>
              <a:rPr lang="en-US" sz="1196" spc="59" dirty="0" smtClean="0">
                <a:solidFill>
                  <a:srgbClr val="7D5A32"/>
                </a:solidFill>
                <a:latin typeface="Glacial Indifference Bold"/>
              </a:rPr>
              <a:t>mayo </a:t>
            </a: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de </a:t>
            </a:r>
            <a:r>
              <a:rPr lang="en-US" sz="1196" spc="59" dirty="0" smtClean="0">
                <a:solidFill>
                  <a:srgbClr val="7D5A32"/>
                </a:solidFill>
                <a:latin typeface="Glacial Indifference Bold"/>
              </a:rPr>
              <a:t>2023 </a:t>
            </a:r>
            <a:r>
              <a:rPr lang="en-US" sz="1196" spc="59" dirty="0">
                <a:solidFill>
                  <a:srgbClr val="7D5A32"/>
                </a:solidFill>
                <a:latin typeface="Glacial Indifference Bold"/>
              </a:rPr>
              <a:t>| 10:00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2071" y="5124216"/>
            <a:ext cx="3147857" cy="39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5"/>
              </a:lnSpc>
            </a:pP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Iglesia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 de Santa Ana</a:t>
            </a:r>
          </a:p>
          <a:p>
            <a:pPr algn="ctr">
              <a:lnSpc>
                <a:spcPts val="1555"/>
              </a:lnSpc>
            </a:pP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Calle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 </a:t>
            </a:r>
            <a:r>
              <a:rPr lang="en-US" sz="1036" spc="51" dirty="0" err="1">
                <a:solidFill>
                  <a:srgbClr val="634C39"/>
                </a:solidFill>
                <a:latin typeface="Glacial Indifference"/>
              </a:rPr>
              <a:t>A</a:t>
            </a:r>
            <a:r>
              <a:rPr lang="en-US" sz="1036" spc="51" dirty="0" err="1" smtClean="0">
                <a:solidFill>
                  <a:srgbClr val="634C39"/>
                </a:solidFill>
                <a:latin typeface="Glacial Indifference"/>
              </a:rPr>
              <a:t>ncha</a:t>
            </a:r>
            <a:r>
              <a:rPr lang="en-US" sz="1036" spc="51" dirty="0" smtClean="0">
                <a:solidFill>
                  <a:srgbClr val="634C39"/>
                </a:solidFill>
                <a:latin typeface="Glacial Indifference"/>
              </a:rPr>
              <a:t> </a:t>
            </a:r>
            <a:r>
              <a:rPr lang="en-US" sz="1036" spc="51" dirty="0">
                <a:solidFill>
                  <a:srgbClr val="634C39"/>
                </a:solidFill>
                <a:latin typeface="Glacial Indifference"/>
              </a:rPr>
              <a:t>123, Madrid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3035" y="2734145"/>
            <a:ext cx="3165930" cy="19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1"/>
              </a:lnSpc>
            </a:pPr>
            <a:r>
              <a:rPr lang="en-US" sz="1020" spc="153">
                <a:solidFill>
                  <a:srgbClr val="634C39"/>
                </a:solidFill>
                <a:latin typeface="Glacial Indifference"/>
              </a:rPr>
              <a:t>TE INVITAMOS A ACOMPAÑARNOS A LA</a:t>
            </a:r>
          </a:p>
        </p:txBody>
      </p:sp>
    </p:spTree>
    <p:extLst>
      <p:ext uri="{BB962C8B-B14F-4D97-AF65-F5344CB8AC3E}">
        <p14:creationId xmlns:p14="http://schemas.microsoft.com/office/powerpoint/2010/main" val="8604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</Words>
  <Application>Microsoft Office PowerPoint</Application>
  <PresentationFormat>Personalizado</PresentationFormat>
  <Paragraphs>20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Catchy Mager</vt:lpstr>
      <vt:lpstr>Calibri</vt:lpstr>
      <vt:lpstr>Arial</vt:lpstr>
      <vt:lpstr>Glacial Indifference</vt:lpstr>
      <vt:lpstr>Glacial Indifference Bold</vt:lpstr>
      <vt:lpstr>KG Like A Skyscraper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Invitación primera comunión</dc:title>
  <cp:lastModifiedBy>Antonio Ciudad Real Núñez</cp:lastModifiedBy>
  <cp:revision>2</cp:revision>
  <dcterms:created xsi:type="dcterms:W3CDTF">2006-08-16T00:00:00Z</dcterms:created>
  <dcterms:modified xsi:type="dcterms:W3CDTF">2023-03-08T11:31:59Z</dcterms:modified>
  <dc:identifier>DAFcmwep0uc</dc:identifier>
</cp:coreProperties>
</file>