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D1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8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18" y="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599-9F83-4318-A7A0-30CD7984DFB2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8BE-0CF1-471F-A4F5-07C43ED5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26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599-9F83-4318-A7A0-30CD7984DFB2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8BE-0CF1-471F-A4F5-07C43ED5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64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599-9F83-4318-A7A0-30CD7984DFB2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8BE-0CF1-471F-A4F5-07C43ED5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22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599-9F83-4318-A7A0-30CD7984DFB2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8BE-0CF1-471F-A4F5-07C43ED5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81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599-9F83-4318-A7A0-30CD7984DFB2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8BE-0CF1-471F-A4F5-07C43ED5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66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599-9F83-4318-A7A0-30CD7984DFB2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8BE-0CF1-471F-A4F5-07C43ED5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06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599-9F83-4318-A7A0-30CD7984DFB2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8BE-0CF1-471F-A4F5-07C43ED5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53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599-9F83-4318-A7A0-30CD7984DFB2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8BE-0CF1-471F-A4F5-07C43ED5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47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599-9F83-4318-A7A0-30CD7984DFB2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8BE-0CF1-471F-A4F5-07C43ED5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14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599-9F83-4318-A7A0-30CD7984DFB2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8BE-0CF1-471F-A4F5-07C43ED5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91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599-9F83-4318-A7A0-30CD7984DFB2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8BE-0CF1-471F-A4F5-07C43ED5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65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C599-9F83-4318-A7A0-30CD7984DFB2}" type="datetimeFigureOut">
              <a:rPr lang="es-ES" smtClean="0"/>
              <a:t>08/02/2023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3A8BE-0CF1-471F-A4F5-07C43ED5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-94008" y="898190"/>
            <a:ext cx="70460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  <a:cs typeface="Noto Sans" panose="020B0502040504020204" pitchFamily="34" charset="0"/>
              </a:rPr>
              <a:t>SITUACIÓN</a:t>
            </a:r>
          </a:p>
          <a:p>
            <a:pPr algn="ctr"/>
            <a:r>
              <a:rPr lang="es-ES" sz="7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  <a:cs typeface="Noto Sans" panose="020B0502040504020204" pitchFamily="34" charset="0"/>
              </a:rPr>
              <a:t> DE </a:t>
            </a:r>
          </a:p>
          <a:p>
            <a:pPr algn="ctr"/>
            <a:r>
              <a:rPr lang="es-ES" sz="7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  <a:cs typeface="Noto Sans" panose="020B0502040504020204" pitchFamily="34" charset="0"/>
              </a:rPr>
              <a:t>APRENDIZAJE</a:t>
            </a:r>
            <a:endParaRPr lang="es-ES" sz="7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  <a:cs typeface="Noto Sans" panose="020B0502040504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7502">
            <a:off x="343479" y="2309475"/>
            <a:ext cx="913199" cy="9585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339">
            <a:off x="5399903" y="7222784"/>
            <a:ext cx="963827" cy="867104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235672" y="5567244"/>
            <a:ext cx="6386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Ray of Sunshine" panose="02000506000000020004" pitchFamily="2" charset="0"/>
                <a:ea typeface="AGImExtra" panose="02000303000000000000" pitchFamily="2" charset="0"/>
                <a:cs typeface="Noto Sans" panose="020B0502040504020204" pitchFamily="34" charset="0"/>
              </a:rPr>
              <a:t>Título</a:t>
            </a:r>
            <a:r>
              <a:rPr lang="es-ES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Ray of Sunshine" panose="02000506000000020004" pitchFamily="2" charset="0"/>
                <a:ea typeface="AGImExtra" panose="02000303000000000000" pitchFamily="2" charset="0"/>
                <a:cs typeface="Noto Sans" panose="020B0502040504020204" pitchFamily="34" charset="0"/>
              </a:rPr>
              <a:t>_______________________</a:t>
            </a:r>
            <a:endParaRPr lang="es-ES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Ray of Sunshine" panose="02000506000000020004" pitchFamily="2" charset="0"/>
              <a:ea typeface="AGImExtra" panose="02000303000000000000" pitchFamily="2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ceso alternativo 13"/>
          <p:cNvSpPr/>
          <p:nvPr/>
        </p:nvSpPr>
        <p:spPr>
          <a:xfrm>
            <a:off x="313690" y="3704814"/>
            <a:ext cx="6198870" cy="116205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Proceso alternativo 10"/>
          <p:cNvSpPr/>
          <p:nvPr/>
        </p:nvSpPr>
        <p:spPr>
          <a:xfrm>
            <a:off x="313690" y="1174750"/>
            <a:ext cx="6198870" cy="116205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Proceso alternativo 12"/>
          <p:cNvSpPr/>
          <p:nvPr/>
        </p:nvSpPr>
        <p:spPr>
          <a:xfrm>
            <a:off x="329565" y="2439782"/>
            <a:ext cx="6198870" cy="116205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Proceso alternativo 8"/>
          <p:cNvSpPr/>
          <p:nvPr/>
        </p:nvSpPr>
        <p:spPr>
          <a:xfrm>
            <a:off x="2750820" y="483031"/>
            <a:ext cx="3844290" cy="29337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roceso alternativo 9"/>
          <p:cNvSpPr/>
          <p:nvPr/>
        </p:nvSpPr>
        <p:spPr>
          <a:xfrm>
            <a:off x="2544599" y="820729"/>
            <a:ext cx="2430780" cy="29337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Proceso alternativo 14"/>
          <p:cNvSpPr/>
          <p:nvPr/>
        </p:nvSpPr>
        <p:spPr>
          <a:xfrm>
            <a:off x="313690" y="4969846"/>
            <a:ext cx="6198870" cy="4433234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b="1" dirty="0" smtClean="0">
                <a:solidFill>
                  <a:srgbClr val="FF33CC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b="1" dirty="0">
              <a:solidFill>
                <a:srgbClr val="FF33CC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97649" y="5131890"/>
            <a:ext cx="26532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Criterios de evaluación</a:t>
            </a:r>
            <a:endParaRPr lang="es-ES" b="0" cap="none" spc="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250939" y="5131890"/>
            <a:ext cx="19784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Saberes básicos:</a:t>
            </a:r>
            <a:endParaRPr lang="es-ES" b="0" cap="none" spc="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3237817" y="4969846"/>
            <a:ext cx="0" cy="4433234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311150" y="3723533"/>
            <a:ext cx="221285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400" dirty="0">
                <a:ln w="0"/>
                <a:solidFill>
                  <a:srgbClr val="FF33CC"/>
                </a:solidFill>
                <a:latin typeface="Janda Manatee Solid" panose="02000506000000020004" pitchFamily="2" charset="0"/>
                <a:ea typeface="AGAdultish" panose="02000603000000000000" pitchFamily="2" charset="0"/>
                <a:cs typeface="Open Sans Semibold" panose="020B0706030804020204" pitchFamily="34" charset="0"/>
              </a:rPr>
              <a:t>Competencias específicas</a:t>
            </a:r>
            <a:endParaRPr lang="es-ES" sz="1400" dirty="0">
              <a:ln w="0"/>
              <a:solidFill>
                <a:srgbClr val="FF33CC"/>
              </a:solidFill>
              <a:latin typeface="Janda Manatee Solid" panose="02000506000000020004" pitchFamily="2" charset="0"/>
              <a:ea typeface="AGAdultish" panose="02000603000000000000" pitchFamily="2" charset="0"/>
              <a:cs typeface="Open Sans Semibold" panose="020B070603080402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81000" y="2446131"/>
            <a:ext cx="2369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dirty="0">
                <a:ln w="0"/>
                <a:solidFill>
                  <a:srgbClr val="FF33CC"/>
                </a:solidFill>
                <a:latin typeface="Janda Manatee Solid" panose="02000506000000020004" pitchFamily="2" charset="0"/>
                <a:ea typeface="AGAdultish" panose="02000603000000000000" pitchFamily="2" charset="0"/>
                <a:cs typeface="Open Sans Semibold" panose="020B0706030804020204" pitchFamily="34" charset="0"/>
              </a:rPr>
              <a:t>Producto final:</a:t>
            </a:r>
            <a:endParaRPr lang="es-ES" sz="1400" dirty="0">
              <a:ln w="0"/>
              <a:solidFill>
                <a:srgbClr val="FF33CC"/>
              </a:solidFill>
              <a:latin typeface="Janda Manatee Solid" panose="02000506000000020004" pitchFamily="2" charset="0"/>
              <a:ea typeface="AGAdultish" panose="02000603000000000000" pitchFamily="2" charset="0"/>
              <a:cs typeface="Open Sans Semibold" panose="020B0706030804020204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329565" y="1195619"/>
            <a:ext cx="186993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dirty="0" smtClean="0">
                <a:ln w="0"/>
                <a:solidFill>
                  <a:srgbClr val="FF33CC"/>
                </a:solidFill>
                <a:latin typeface="Janda Manatee Solid" panose="02000506000000020004" pitchFamily="2" charset="0"/>
                <a:ea typeface="AGAdultish" panose="02000603000000000000" pitchFamily="2" charset="0"/>
                <a:cs typeface="Open Sans Semibold" panose="020B0706030804020204" pitchFamily="34" charset="0"/>
              </a:rPr>
              <a:t>JUSTIFICACIÓN</a:t>
            </a:r>
            <a:endParaRPr lang="es-ES" sz="1400" b="0" cap="none" spc="0" dirty="0">
              <a:ln w="0"/>
              <a:solidFill>
                <a:srgbClr val="FF33CC"/>
              </a:solidFill>
              <a:latin typeface="Janda Manatee Solid" panose="02000506000000020004" pitchFamily="2" charset="0"/>
              <a:ea typeface="AGAdultish" panose="02000603000000000000" pitchFamily="2" charset="0"/>
              <a:cs typeface="Open Sans Semibold" panose="020B0706030804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841174" y="460165"/>
            <a:ext cx="151447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Título</a:t>
            </a:r>
            <a:endParaRPr lang="es-ES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97649" y="784550"/>
            <a:ext cx="227584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temporalización</a:t>
            </a:r>
            <a:endParaRPr lang="es-ES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1333513" y="105550"/>
            <a:ext cx="452570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Miss Kindy Marker" panose="020000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SITUACIÓN DE APRENDIZAJE</a:t>
            </a:r>
            <a:endParaRPr lang="es-ES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Miss Kindy Marker" panose="020000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ceso alternativo 14"/>
          <p:cNvSpPr/>
          <p:nvPr/>
        </p:nvSpPr>
        <p:spPr>
          <a:xfrm>
            <a:off x="313690" y="821803"/>
            <a:ext cx="6198870" cy="8581277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b="1" dirty="0" smtClean="0">
                <a:solidFill>
                  <a:srgbClr val="FF33CC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b="1" dirty="0">
              <a:solidFill>
                <a:srgbClr val="FF33CC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13690" y="1029447"/>
            <a:ext cx="265329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Actividades</a:t>
            </a:r>
            <a:endParaRPr lang="es-ES" b="0" cap="none" spc="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362923" y="1029447"/>
            <a:ext cx="11865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Ejercicios</a:t>
            </a:r>
            <a:endParaRPr lang="es-ES" b="0" cap="none" spc="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flipH="1">
            <a:off x="3237817" y="821803"/>
            <a:ext cx="13122" cy="8581277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260827" y="217739"/>
            <a:ext cx="62041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Miss Kindy Marker" panose="020000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Secuencia didáctica</a:t>
            </a:r>
            <a:endParaRPr lang="es-E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Miss Kindy Marker" panose="020000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8"/>
          <p:cNvSpPr txBox="1"/>
          <p:nvPr/>
        </p:nvSpPr>
        <p:spPr>
          <a:xfrm>
            <a:off x="2137704" y="11692257"/>
            <a:ext cx="928116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65" dirty="0">
                <a:solidFill>
                  <a:srgbClr val="12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Evaluación</a:t>
            </a:r>
            <a:r>
              <a:rPr sz="2800" b="1" spc="-160" dirty="0">
                <a:solidFill>
                  <a:srgbClr val="12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800" b="1" spc="80" dirty="0">
                <a:solidFill>
                  <a:srgbClr val="12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</a:t>
            </a:r>
            <a:r>
              <a:rPr sz="2800" b="1" spc="-155" dirty="0">
                <a:solidFill>
                  <a:srgbClr val="12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800" b="1" spc="95" dirty="0">
                <a:solidFill>
                  <a:srgbClr val="12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</a:t>
            </a:r>
            <a:r>
              <a:rPr sz="2800" b="1" spc="-155" dirty="0">
                <a:solidFill>
                  <a:srgbClr val="12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800" b="1" spc="100" dirty="0">
                <a:solidFill>
                  <a:srgbClr val="12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práctica</a:t>
            </a:r>
            <a:r>
              <a:rPr sz="2800" b="1" spc="-160" dirty="0">
                <a:solidFill>
                  <a:srgbClr val="12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sz="2800" b="1" spc="50" dirty="0">
                <a:solidFill>
                  <a:srgbClr val="12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docente:</a:t>
            </a:r>
            <a:endParaRPr sz="28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2" name="Proceso alternativo 31"/>
          <p:cNvSpPr/>
          <p:nvPr/>
        </p:nvSpPr>
        <p:spPr>
          <a:xfrm>
            <a:off x="313690" y="3704814"/>
            <a:ext cx="6198870" cy="116205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Proceso alternativo 32"/>
          <p:cNvSpPr/>
          <p:nvPr/>
        </p:nvSpPr>
        <p:spPr>
          <a:xfrm>
            <a:off x="313690" y="1174750"/>
            <a:ext cx="6198870" cy="116205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Proceso alternativo 33"/>
          <p:cNvSpPr/>
          <p:nvPr/>
        </p:nvSpPr>
        <p:spPr>
          <a:xfrm>
            <a:off x="329565" y="2439782"/>
            <a:ext cx="6198870" cy="116205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/>
          <p:cNvSpPr/>
          <p:nvPr/>
        </p:nvSpPr>
        <p:spPr>
          <a:xfrm>
            <a:off x="316380" y="3723533"/>
            <a:ext cx="233506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400" b="0" cap="none" spc="0" dirty="0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Manatee Solid" panose="02000506000000020004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TRABAJO COOPERATIVO:</a:t>
            </a:r>
            <a:endParaRPr lang="es-ES" sz="1400" b="0" cap="none" spc="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anda Manatee Solid" panose="02000506000000020004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381000" y="2446131"/>
            <a:ext cx="236982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b="0" cap="none" spc="0" dirty="0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Manatee Solid" panose="02000506000000020004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REFUERZO/</a:t>
            </a:r>
            <a:r>
              <a:rPr lang="es-ES" sz="1400" b="0" cap="none" spc="0" dirty="0" err="1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Manatee Solid" panose="02000506000000020004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NEAE</a:t>
            </a:r>
            <a:r>
              <a:rPr lang="es-ES" sz="1400" b="0" cap="none" spc="0" dirty="0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Manatee Solid" panose="02000506000000020004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:</a:t>
            </a:r>
            <a:endParaRPr lang="es-ES" sz="1400" b="0" cap="none" spc="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anda Manatee Solid" panose="02000506000000020004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329565" y="1195619"/>
            <a:ext cx="1514475" cy="3056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dirty="0" err="1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Manatee Solid" panose="02000506000000020004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DUA</a:t>
            </a:r>
            <a:r>
              <a:rPr lang="es-ES" sz="1400" dirty="0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anda Manatee Solid" panose="02000506000000020004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:</a:t>
            </a:r>
            <a:endParaRPr lang="es-ES" sz="1400" b="0" cap="none" spc="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anda Manatee Solid" panose="02000506000000020004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308369" y="139948"/>
            <a:ext cx="62041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Miss Kindy Marker" panose="020000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Medidas de Atención a la diversidad</a:t>
            </a:r>
            <a:endParaRPr lang="es-E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Miss Kindy Marker" panose="020000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308368" y="5089386"/>
            <a:ext cx="62041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Miss Kindy Marker" panose="020000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Evolución de la practica docente</a:t>
            </a:r>
            <a:endParaRPr lang="es-E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Miss Kindy Marker" panose="020000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3" name="Proceso alternativo 42"/>
          <p:cNvSpPr/>
          <p:nvPr/>
        </p:nvSpPr>
        <p:spPr>
          <a:xfrm>
            <a:off x="313690" y="5506494"/>
            <a:ext cx="6198870" cy="3896586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b="1" dirty="0" smtClean="0">
                <a:solidFill>
                  <a:srgbClr val="FF33CC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b="1" dirty="0">
              <a:solidFill>
                <a:srgbClr val="FF33CC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520346" y="5598827"/>
            <a:ext cx="146303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Indicador</a:t>
            </a:r>
            <a:endParaRPr lang="es-ES" b="0" cap="none" spc="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2050697" y="5598827"/>
            <a:ext cx="180412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Instrumento</a:t>
            </a:r>
            <a:endParaRPr lang="es-ES" b="0" cap="none" spc="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4262041" y="5598827"/>
            <a:ext cx="173409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Resultado</a:t>
            </a:r>
            <a:endParaRPr lang="es-ES" b="0" cap="none" spc="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47" name="Conector recto 46"/>
          <p:cNvCxnSpPr/>
          <p:nvPr/>
        </p:nvCxnSpPr>
        <p:spPr>
          <a:xfrm>
            <a:off x="2038363" y="5499659"/>
            <a:ext cx="8480" cy="3896586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>
            <a:off x="4477948" y="5535600"/>
            <a:ext cx="8480" cy="3896586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7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57</Words>
  <Application>Microsoft Office PowerPoint</Application>
  <PresentationFormat>A4 (210 x 297 mm)</PresentationFormat>
  <Paragraphs>27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5" baseType="lpstr">
      <vt:lpstr>AGAdultish</vt:lpstr>
      <vt:lpstr>AGImExtra</vt:lpstr>
      <vt:lpstr>Arial</vt:lpstr>
      <vt:lpstr>Calibri</vt:lpstr>
      <vt:lpstr>Calibri Light</vt:lpstr>
      <vt:lpstr>Janda Manatee Solid</vt:lpstr>
      <vt:lpstr>KG Miss Kindy Marker</vt:lpstr>
      <vt:lpstr>KG Ray of Sunshine</vt:lpstr>
      <vt:lpstr>Noto Sans</vt:lpstr>
      <vt:lpstr>Open Sans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22</cp:revision>
  <dcterms:created xsi:type="dcterms:W3CDTF">2023-01-24T08:45:26Z</dcterms:created>
  <dcterms:modified xsi:type="dcterms:W3CDTF">2023-02-08T11:17:05Z</dcterms:modified>
</cp:coreProperties>
</file>