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9906000" cy="6858000" type="A4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965" y="5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D330-7D60-4E02-9349-75A3393F3259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28AD-DDA8-4223-9B2A-7837C24F3E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971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D330-7D60-4E02-9349-75A3393F3259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28AD-DDA8-4223-9B2A-7837C24F3E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015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D330-7D60-4E02-9349-75A3393F3259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28AD-DDA8-4223-9B2A-7837C24F3E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28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D330-7D60-4E02-9349-75A3393F3259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28AD-DDA8-4223-9B2A-7837C24F3E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295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D330-7D60-4E02-9349-75A3393F3259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28AD-DDA8-4223-9B2A-7837C24F3E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498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D330-7D60-4E02-9349-75A3393F3259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28AD-DDA8-4223-9B2A-7837C24F3E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156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D330-7D60-4E02-9349-75A3393F3259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28AD-DDA8-4223-9B2A-7837C24F3E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410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D330-7D60-4E02-9349-75A3393F3259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28AD-DDA8-4223-9B2A-7837C24F3E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00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D330-7D60-4E02-9349-75A3393F3259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28AD-DDA8-4223-9B2A-7837C24F3E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596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D330-7D60-4E02-9349-75A3393F3259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28AD-DDA8-4223-9B2A-7837C24F3E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075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D330-7D60-4E02-9349-75A3393F3259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28AD-DDA8-4223-9B2A-7837C24F3E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08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5D330-7D60-4E02-9349-75A3393F3259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628AD-DDA8-4223-9B2A-7837C24F3E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906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300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2999" y="0"/>
            <a:ext cx="4952999" cy="6858000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922599"/>
              </p:ext>
            </p:extLst>
          </p:nvPr>
        </p:nvGraphicFramePr>
        <p:xfrm>
          <a:off x="465667" y="474134"/>
          <a:ext cx="8974665" cy="5909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095">
                  <a:extLst>
                    <a:ext uri="{9D8B030D-6E8A-4147-A177-3AD203B41FA5}">
                      <a16:colId xmlns:a16="http://schemas.microsoft.com/office/drawing/2014/main" val="718947343"/>
                    </a:ext>
                  </a:extLst>
                </a:gridCol>
                <a:gridCol w="1282095">
                  <a:extLst>
                    <a:ext uri="{9D8B030D-6E8A-4147-A177-3AD203B41FA5}">
                      <a16:colId xmlns:a16="http://schemas.microsoft.com/office/drawing/2014/main" val="470505604"/>
                    </a:ext>
                  </a:extLst>
                </a:gridCol>
                <a:gridCol w="1282095">
                  <a:extLst>
                    <a:ext uri="{9D8B030D-6E8A-4147-A177-3AD203B41FA5}">
                      <a16:colId xmlns:a16="http://schemas.microsoft.com/office/drawing/2014/main" val="3680373365"/>
                    </a:ext>
                  </a:extLst>
                </a:gridCol>
                <a:gridCol w="1282095">
                  <a:extLst>
                    <a:ext uri="{9D8B030D-6E8A-4147-A177-3AD203B41FA5}">
                      <a16:colId xmlns:a16="http://schemas.microsoft.com/office/drawing/2014/main" val="3105858883"/>
                    </a:ext>
                  </a:extLst>
                </a:gridCol>
                <a:gridCol w="1282095">
                  <a:extLst>
                    <a:ext uri="{9D8B030D-6E8A-4147-A177-3AD203B41FA5}">
                      <a16:colId xmlns:a16="http://schemas.microsoft.com/office/drawing/2014/main" val="4111292678"/>
                    </a:ext>
                  </a:extLst>
                </a:gridCol>
                <a:gridCol w="1282095">
                  <a:extLst>
                    <a:ext uri="{9D8B030D-6E8A-4147-A177-3AD203B41FA5}">
                      <a16:colId xmlns:a16="http://schemas.microsoft.com/office/drawing/2014/main" val="2610188728"/>
                    </a:ext>
                  </a:extLst>
                </a:gridCol>
                <a:gridCol w="1282095">
                  <a:extLst>
                    <a:ext uri="{9D8B030D-6E8A-4147-A177-3AD203B41FA5}">
                      <a16:colId xmlns:a16="http://schemas.microsoft.com/office/drawing/2014/main" val="3626388338"/>
                    </a:ext>
                  </a:extLst>
                </a:gridCol>
              </a:tblGrid>
              <a:tr h="485197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FF33CC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Criterios</a:t>
                      </a:r>
                      <a:r>
                        <a:rPr lang="es-ES" sz="1200" baseline="0" dirty="0" smtClean="0">
                          <a:solidFill>
                            <a:srgbClr val="FF33CC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 de evaluación</a:t>
                      </a:r>
                      <a:endParaRPr lang="es-ES" sz="1200" dirty="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FF33CC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Instrumentos de evaluación</a:t>
                      </a:r>
                      <a:endParaRPr lang="es-ES" sz="1200" dirty="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FF33CC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Insuficiente</a:t>
                      </a:r>
                    </a:p>
                    <a:p>
                      <a:pPr algn="ctr"/>
                      <a:r>
                        <a:rPr lang="es-ES" sz="1200" dirty="0" smtClean="0">
                          <a:solidFill>
                            <a:srgbClr val="FF33CC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1-4</a:t>
                      </a:r>
                      <a:endParaRPr lang="es-ES" sz="1200" dirty="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FF33CC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Suficiente</a:t>
                      </a:r>
                    </a:p>
                    <a:p>
                      <a:pPr algn="ctr"/>
                      <a:r>
                        <a:rPr lang="es-ES" sz="1200" dirty="0" smtClean="0">
                          <a:solidFill>
                            <a:srgbClr val="FF33CC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5 – 6</a:t>
                      </a:r>
                      <a:endParaRPr lang="es-ES" sz="1200" dirty="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FF33CC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Bien</a:t>
                      </a:r>
                    </a:p>
                    <a:p>
                      <a:pPr algn="ctr"/>
                      <a:r>
                        <a:rPr lang="es-ES" sz="1200" dirty="0" smtClean="0">
                          <a:solidFill>
                            <a:srgbClr val="FF33CC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6-7</a:t>
                      </a:r>
                      <a:endParaRPr lang="es-ES" sz="1200" dirty="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FF33CC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Notable</a:t>
                      </a:r>
                    </a:p>
                    <a:p>
                      <a:pPr algn="ctr"/>
                      <a:r>
                        <a:rPr lang="es-ES" sz="1200" dirty="0" smtClean="0">
                          <a:solidFill>
                            <a:srgbClr val="FF33CC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7-9</a:t>
                      </a:r>
                      <a:endParaRPr lang="es-ES" sz="1200" dirty="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rgbClr val="FF33CC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Sobresaliente</a:t>
                      </a:r>
                    </a:p>
                    <a:p>
                      <a:pPr algn="ctr"/>
                      <a:r>
                        <a:rPr lang="es-ES" sz="1200" smtClean="0">
                          <a:solidFill>
                            <a:srgbClr val="FF33CC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9/10</a:t>
                      </a:r>
                      <a:endParaRPr lang="es-ES" sz="1200" dirty="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703905"/>
                  </a:ext>
                </a:extLst>
              </a:tr>
              <a:tr h="774934"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dirty="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dirty="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dirty="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41855"/>
                  </a:ext>
                </a:extLst>
              </a:tr>
              <a:tr h="774934"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dirty="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dirty="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dirty="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dirty="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5783"/>
                  </a:ext>
                </a:extLst>
              </a:tr>
              <a:tr h="774934"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dirty="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dirty="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dirty="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dirty="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252560"/>
                  </a:ext>
                </a:extLst>
              </a:tr>
              <a:tr h="774934"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dirty="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dirty="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dirty="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634572"/>
                  </a:ext>
                </a:extLst>
              </a:tr>
              <a:tr h="774934"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dirty="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dirty="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dirty="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201856"/>
                  </a:ext>
                </a:extLst>
              </a:tr>
              <a:tr h="774934"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dirty="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dirty="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316610"/>
                  </a:ext>
                </a:extLst>
              </a:tr>
              <a:tr h="774934"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dirty="0">
                        <a:solidFill>
                          <a:srgbClr val="FF33CC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218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9853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18</Words>
  <Application>Microsoft Office PowerPoint</Application>
  <PresentationFormat>A4 (210 x 297 mm)</PresentationFormat>
  <Paragraphs>12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Noto Sans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Antonio Ciudad Real Núñez</cp:lastModifiedBy>
  <cp:revision>8</cp:revision>
  <dcterms:created xsi:type="dcterms:W3CDTF">2023-01-26T07:29:06Z</dcterms:created>
  <dcterms:modified xsi:type="dcterms:W3CDTF">2023-02-08T11:19:24Z</dcterms:modified>
</cp:coreProperties>
</file>