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4"/>
  </p:notesMasterIdLst>
  <p:sldIdLst>
    <p:sldId id="256" r:id="rId2"/>
    <p:sldId id="259" r:id="rId3"/>
    <p:sldId id="312" r:id="rId4"/>
    <p:sldId id="313" r:id="rId5"/>
    <p:sldId id="258" r:id="rId6"/>
    <p:sldId id="257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261" r:id="rId18"/>
    <p:sldId id="326" r:id="rId19"/>
    <p:sldId id="321" r:id="rId20"/>
    <p:sldId id="325" r:id="rId21"/>
    <p:sldId id="275" r:id="rId22"/>
    <p:sldId id="260" r:id="rId23"/>
  </p:sldIdLst>
  <p:sldSz cx="9144000" cy="5143500" type="screen16x9"/>
  <p:notesSz cx="6858000" cy="9144000"/>
  <p:embeddedFontLst>
    <p:embeddedFont>
      <p:font typeface="Alata" panose="020B0604020202020204" charset="0"/>
      <p:regular r:id="rId25"/>
    </p:embeddedFont>
    <p:embeddedFont>
      <p:font typeface="Clicker Script" panose="020B0604020202020204" charset="0"/>
      <p:regular r:id="rId26"/>
    </p:embeddedFont>
    <p:embeddedFont>
      <p:font typeface="Luckiest Guy" panose="02000506000000020004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286967-2DFD-4EA8-AB28-81FBC25A9357}">
  <a:tblStyle styleId="{2D286967-2DFD-4EA8-AB28-81FBC25A9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32985bc0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32985bc0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02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03344d4349_3_17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03344d4349_3_17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02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633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20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17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956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186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03344d4349_3_17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03344d4349_3_17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03344d4349_3_17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03344d4349_3_17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035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68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21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203344d4349_3_17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203344d4349_3_17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032985bc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032985bc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56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032985bc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032985bc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45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03344d4349_3_17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03344d4349_3_17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32985bc0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32985bc0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32985bc0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32985bc0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86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32985bc0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32985bc0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93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32985bc0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32985bc0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02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33800" y="1193450"/>
            <a:ext cx="6876300" cy="20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63225" y="3299775"/>
            <a:ext cx="4617300" cy="515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solidFill>
          <a:schemeClr val="accen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1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1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1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287350" y="2440400"/>
            <a:ext cx="4569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901800" y="1279053"/>
            <a:ext cx="1340400" cy="10605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287350" y="3466450"/>
            <a:ext cx="4569300" cy="5121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576513" y="1150588"/>
            <a:ext cx="273337" cy="246619"/>
          </a:xfrm>
          <a:custGeom>
            <a:avLst/>
            <a:gdLst/>
            <a:ahLst/>
            <a:cxnLst/>
            <a:rect l="l" t="t" r="r" b="b"/>
            <a:pathLst>
              <a:path w="7407" h="6683" extrusionOk="0">
                <a:moveTo>
                  <a:pt x="2090" y="0"/>
                </a:moveTo>
                <a:cubicBezTo>
                  <a:pt x="1671" y="0"/>
                  <a:pt x="1223" y="226"/>
                  <a:pt x="739" y="682"/>
                </a:cubicBezTo>
                <a:cubicBezTo>
                  <a:pt x="251" y="1147"/>
                  <a:pt x="1" y="1718"/>
                  <a:pt x="13" y="2373"/>
                </a:cubicBezTo>
                <a:cubicBezTo>
                  <a:pt x="60" y="4385"/>
                  <a:pt x="2501" y="6540"/>
                  <a:pt x="2608" y="6623"/>
                </a:cubicBezTo>
                <a:cubicBezTo>
                  <a:pt x="2644" y="6659"/>
                  <a:pt x="2703" y="6683"/>
                  <a:pt x="2751" y="6683"/>
                </a:cubicBezTo>
                <a:cubicBezTo>
                  <a:pt x="2775" y="6683"/>
                  <a:pt x="2787" y="6683"/>
                  <a:pt x="2811" y="6671"/>
                </a:cubicBezTo>
                <a:cubicBezTo>
                  <a:pt x="2953" y="6635"/>
                  <a:pt x="6204" y="5778"/>
                  <a:pt x="7097" y="3992"/>
                </a:cubicBezTo>
                <a:cubicBezTo>
                  <a:pt x="7383" y="3421"/>
                  <a:pt x="7406" y="2825"/>
                  <a:pt x="7156" y="2206"/>
                </a:cubicBezTo>
                <a:cubicBezTo>
                  <a:pt x="6859" y="1480"/>
                  <a:pt x="6442" y="1075"/>
                  <a:pt x="5918" y="1004"/>
                </a:cubicBezTo>
                <a:cubicBezTo>
                  <a:pt x="5866" y="997"/>
                  <a:pt x="5814" y="994"/>
                  <a:pt x="5762" y="994"/>
                </a:cubicBezTo>
                <a:cubicBezTo>
                  <a:pt x="4980" y="994"/>
                  <a:pt x="4211" y="1713"/>
                  <a:pt x="3787" y="2170"/>
                </a:cubicBezTo>
                <a:cubicBezTo>
                  <a:pt x="3632" y="1504"/>
                  <a:pt x="3251" y="349"/>
                  <a:pt x="2465" y="63"/>
                </a:cubicBezTo>
                <a:cubicBezTo>
                  <a:pt x="2343" y="21"/>
                  <a:pt x="2218" y="0"/>
                  <a:pt x="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13175" y="465000"/>
            <a:ext cx="7717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13175" y="1202761"/>
            <a:ext cx="7717800" cy="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2223225" y="3168600"/>
            <a:ext cx="4697700" cy="702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2223375" y="1272300"/>
            <a:ext cx="4697700" cy="17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576513" y="3491825"/>
            <a:ext cx="273337" cy="246619"/>
          </a:xfrm>
          <a:custGeom>
            <a:avLst/>
            <a:gdLst/>
            <a:ahLst/>
            <a:cxnLst/>
            <a:rect l="l" t="t" r="r" b="b"/>
            <a:pathLst>
              <a:path w="7407" h="6683" extrusionOk="0">
                <a:moveTo>
                  <a:pt x="2090" y="0"/>
                </a:moveTo>
                <a:cubicBezTo>
                  <a:pt x="1671" y="0"/>
                  <a:pt x="1223" y="226"/>
                  <a:pt x="739" y="682"/>
                </a:cubicBezTo>
                <a:cubicBezTo>
                  <a:pt x="251" y="1147"/>
                  <a:pt x="1" y="1718"/>
                  <a:pt x="13" y="2373"/>
                </a:cubicBezTo>
                <a:cubicBezTo>
                  <a:pt x="60" y="4385"/>
                  <a:pt x="2501" y="6540"/>
                  <a:pt x="2608" y="6623"/>
                </a:cubicBezTo>
                <a:cubicBezTo>
                  <a:pt x="2644" y="6659"/>
                  <a:pt x="2703" y="6683"/>
                  <a:pt x="2751" y="6683"/>
                </a:cubicBezTo>
                <a:cubicBezTo>
                  <a:pt x="2775" y="6683"/>
                  <a:pt x="2787" y="6683"/>
                  <a:pt x="2811" y="6671"/>
                </a:cubicBezTo>
                <a:cubicBezTo>
                  <a:pt x="2953" y="6635"/>
                  <a:pt x="6204" y="5778"/>
                  <a:pt x="7097" y="3992"/>
                </a:cubicBezTo>
                <a:cubicBezTo>
                  <a:pt x="7383" y="3421"/>
                  <a:pt x="7406" y="2825"/>
                  <a:pt x="7156" y="2206"/>
                </a:cubicBezTo>
                <a:cubicBezTo>
                  <a:pt x="6859" y="1480"/>
                  <a:pt x="6442" y="1075"/>
                  <a:pt x="5918" y="1004"/>
                </a:cubicBezTo>
                <a:cubicBezTo>
                  <a:pt x="5866" y="997"/>
                  <a:pt x="5814" y="994"/>
                  <a:pt x="5762" y="994"/>
                </a:cubicBezTo>
                <a:cubicBezTo>
                  <a:pt x="4980" y="994"/>
                  <a:pt x="4211" y="1713"/>
                  <a:pt x="3787" y="2170"/>
                </a:cubicBezTo>
                <a:cubicBezTo>
                  <a:pt x="3632" y="1504"/>
                  <a:pt x="3251" y="349"/>
                  <a:pt x="2465" y="63"/>
                </a:cubicBezTo>
                <a:cubicBezTo>
                  <a:pt x="2343" y="21"/>
                  <a:pt x="2218" y="0"/>
                  <a:pt x="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3175" y="465000"/>
            <a:ext cx="7717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1601075" y="1773781"/>
            <a:ext cx="2246400" cy="4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1601085" y="2083578"/>
            <a:ext cx="22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749650" y="1833925"/>
            <a:ext cx="761400" cy="771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1601075" y="3181303"/>
            <a:ext cx="2246400" cy="4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1601085" y="3491100"/>
            <a:ext cx="22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749650" y="3241450"/>
            <a:ext cx="761400" cy="771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 flipH="1">
            <a:off x="5296524" y="1773781"/>
            <a:ext cx="2246400" cy="4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 flipH="1">
            <a:off x="5296515" y="2083579"/>
            <a:ext cx="22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632950" y="1833925"/>
            <a:ext cx="761400" cy="771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 flipH="1">
            <a:off x="5296524" y="3181303"/>
            <a:ext cx="2246400" cy="4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 flipH="1">
            <a:off x="5296515" y="3491100"/>
            <a:ext cx="22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632950" y="3241450"/>
            <a:ext cx="761400" cy="771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8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713175" y="465000"/>
            <a:ext cx="77178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1"/>
          </p:nvPr>
        </p:nvSpPr>
        <p:spPr>
          <a:xfrm>
            <a:off x="816425" y="1621599"/>
            <a:ext cx="3537600" cy="2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2"/>
          </p:nvPr>
        </p:nvSpPr>
        <p:spPr>
          <a:xfrm>
            <a:off x="4789975" y="1621599"/>
            <a:ext cx="3537600" cy="2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2">
    <p:bg>
      <p:bgPr>
        <a:solidFill>
          <a:schemeClr val="accen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"/>
          <p:cNvSpPr txBox="1">
            <a:spLocks noGrp="1"/>
          </p:cNvSpPr>
          <p:nvPr>
            <p:ph type="title"/>
          </p:nvPr>
        </p:nvSpPr>
        <p:spPr>
          <a:xfrm>
            <a:off x="4895700" y="1612200"/>
            <a:ext cx="3535200" cy="1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6"/>
          <p:cNvSpPr txBox="1">
            <a:spLocks noGrp="1"/>
          </p:cNvSpPr>
          <p:nvPr>
            <p:ph type="subTitle" idx="1"/>
          </p:nvPr>
        </p:nvSpPr>
        <p:spPr>
          <a:xfrm>
            <a:off x="4895700" y="2769000"/>
            <a:ext cx="35352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6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6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6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accen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208800" y="218250"/>
            <a:ext cx="8726400" cy="4707000"/>
          </a:xfrm>
          <a:prstGeom prst="plaque">
            <a:avLst>
              <a:gd name="adj" fmla="val 6205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0"/>
          <p:cNvSpPr/>
          <p:nvPr/>
        </p:nvSpPr>
        <p:spPr>
          <a:xfrm>
            <a:off x="12576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880391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0"/>
          <p:cNvSpPr/>
          <p:nvPr/>
        </p:nvSpPr>
        <p:spPr>
          <a:xfrm flipH="1">
            <a:off x="125763" y="4800788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0"/>
          <p:cNvSpPr/>
          <p:nvPr/>
        </p:nvSpPr>
        <p:spPr>
          <a:xfrm flipH="1">
            <a:off x="8803913" y="144815"/>
            <a:ext cx="228920" cy="214260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75" y="465000"/>
            <a:ext cx="7717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75" y="118874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1" r:id="rId7"/>
    <p:sldLayoutId id="2147483672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drive.google.com/file/d/1sSYfNNy3klsbshfAd293UxuI1JMtDWdX/view?usp=share_link" TargetMode="Externa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hyperlink" Target="https://drive.google.com/file/d/1K8X1Yo8ZxV11PHzFsqGHktO0Vs5hrbrg/view?usp=share_link" TargetMode="External"/><Relationship Id="rId21" Type="http://schemas.openxmlformats.org/officeDocument/2006/relationships/hyperlink" Target="https://drive.google.com/file/d/1Sf6FvizW1nHj7vPFMFCJVkj8MXHe180W/view?usp=share_link" TargetMode="External"/><Relationship Id="rId7" Type="http://schemas.openxmlformats.org/officeDocument/2006/relationships/hyperlink" Target="https://drive.google.com/file/d/1ekmD1GmlFF2ZzVowhFETRW4trSs_mcAM/view?usp=share_link" TargetMode="External"/><Relationship Id="rId12" Type="http://schemas.openxmlformats.org/officeDocument/2006/relationships/image" Target="../media/image24.png"/><Relationship Id="rId17" Type="http://schemas.openxmlformats.org/officeDocument/2006/relationships/hyperlink" Target="https://drive.google.com/file/d/10gcvvYP6e8QxRGhbpd27_xAllj-1FaZH/view?usp=share_link" TargetMode="External"/><Relationship Id="rId25" Type="http://schemas.openxmlformats.org/officeDocument/2006/relationships/hyperlink" Target="https://drive.google.com/file/d/1WJ9y1Nu19veZMVWf4XECAFxESHsCM7QI/view?usp=share_link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hyperlink" Target="https://drive.google.com/file/d/163IHfcERdDQ0zGuXBf4lY-TM5B1DiyPK/view?usp=share_link" TargetMode="External"/><Relationship Id="rId24" Type="http://schemas.openxmlformats.org/officeDocument/2006/relationships/image" Target="../media/image30.png"/><Relationship Id="rId5" Type="http://schemas.openxmlformats.org/officeDocument/2006/relationships/hyperlink" Target="https://drive.google.com/file/d/1urDLnbol1eX3b9vecu_dQ8O9mF1nlznM/view?usp=share_link" TargetMode="External"/><Relationship Id="rId15" Type="http://schemas.openxmlformats.org/officeDocument/2006/relationships/hyperlink" Target="https://drive.google.com/file/d/1cyrACdyU3Myl_bow1ubsqX9kI-JV2dq4/view?usp=share_link" TargetMode="External"/><Relationship Id="rId23" Type="http://schemas.openxmlformats.org/officeDocument/2006/relationships/hyperlink" Target="https://drive.google.com/file/d/1q6ZA_Anbyu2Rhv7Phpv_Fc5THo2AE1Nd/view?usp=share_link" TargetMode="External"/><Relationship Id="rId28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hyperlink" Target="https://drive.google.com/file/d/1kddH3uHmsrQZPShJvvMvAKaNMlNYgwYa/view?usp=share_link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drive.google.com/file/d/1SHuTkkhmfIJFRYr9SEkRwaminT0WrELK/view?usp=share_link" TargetMode="Externa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hyperlink" Target="https://drive.google.com/file/d/1-uhR0Q1XWvZJFZ-fNQNUuT26z_I4kOWe/view?usp=share_li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82" y="1729270"/>
            <a:ext cx="3552761" cy="3150114"/>
          </a:xfrm>
          <a:prstGeom prst="rect">
            <a:avLst/>
          </a:prstGeom>
        </p:spPr>
      </p:pic>
      <p:sp>
        <p:nvSpPr>
          <p:cNvPr id="402" name="Google Shape;402;p35"/>
          <p:cNvSpPr txBox="1">
            <a:spLocks noGrp="1"/>
          </p:cNvSpPr>
          <p:nvPr>
            <p:ph type="ctrTitle"/>
          </p:nvPr>
        </p:nvSpPr>
        <p:spPr>
          <a:xfrm>
            <a:off x="1407309" y="1080410"/>
            <a:ext cx="6259709" cy="648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 smtClean="0">
                <a:solidFill>
                  <a:schemeClr val="tx1"/>
                </a:solidFill>
                <a:latin typeface="Clicker Script" panose="020B0604020202020204" charset="0"/>
                <a:ea typeface="Alata"/>
                <a:cs typeface="Alata"/>
                <a:sym typeface="Alata"/>
              </a:rPr>
              <a:t>Cuarta Sesión Ordinaria</a:t>
            </a:r>
            <a:endParaRPr sz="5400" b="0" dirty="0">
              <a:solidFill>
                <a:schemeClr val="tx1"/>
              </a:solidFill>
              <a:latin typeface="Clicker Script" panose="020B0604020202020204" charset="0"/>
            </a:endParaRPr>
          </a:p>
        </p:txBody>
      </p:sp>
      <p:sp>
        <p:nvSpPr>
          <p:cNvPr id="408" name="Google Shape;408;p35"/>
          <p:cNvSpPr/>
          <p:nvPr/>
        </p:nvSpPr>
        <p:spPr>
          <a:xfrm>
            <a:off x="7667018" y="1651631"/>
            <a:ext cx="273337" cy="246619"/>
          </a:xfrm>
          <a:custGeom>
            <a:avLst/>
            <a:gdLst/>
            <a:ahLst/>
            <a:cxnLst/>
            <a:rect l="l" t="t" r="r" b="b"/>
            <a:pathLst>
              <a:path w="7407" h="6683" extrusionOk="0">
                <a:moveTo>
                  <a:pt x="2090" y="0"/>
                </a:moveTo>
                <a:cubicBezTo>
                  <a:pt x="1671" y="0"/>
                  <a:pt x="1223" y="226"/>
                  <a:pt x="739" y="682"/>
                </a:cubicBezTo>
                <a:cubicBezTo>
                  <a:pt x="251" y="1147"/>
                  <a:pt x="1" y="1718"/>
                  <a:pt x="13" y="2373"/>
                </a:cubicBezTo>
                <a:cubicBezTo>
                  <a:pt x="60" y="4385"/>
                  <a:pt x="2501" y="6540"/>
                  <a:pt x="2608" y="6623"/>
                </a:cubicBezTo>
                <a:cubicBezTo>
                  <a:pt x="2644" y="6659"/>
                  <a:pt x="2703" y="6683"/>
                  <a:pt x="2751" y="6683"/>
                </a:cubicBezTo>
                <a:cubicBezTo>
                  <a:pt x="2775" y="6683"/>
                  <a:pt x="2787" y="6683"/>
                  <a:pt x="2811" y="6671"/>
                </a:cubicBezTo>
                <a:cubicBezTo>
                  <a:pt x="2953" y="6635"/>
                  <a:pt x="6204" y="5778"/>
                  <a:pt x="7097" y="3992"/>
                </a:cubicBezTo>
                <a:cubicBezTo>
                  <a:pt x="7383" y="3421"/>
                  <a:pt x="7406" y="2825"/>
                  <a:pt x="7156" y="2206"/>
                </a:cubicBezTo>
                <a:cubicBezTo>
                  <a:pt x="6859" y="1480"/>
                  <a:pt x="6442" y="1075"/>
                  <a:pt x="5918" y="1004"/>
                </a:cubicBezTo>
                <a:cubicBezTo>
                  <a:pt x="5866" y="997"/>
                  <a:pt x="5814" y="994"/>
                  <a:pt x="5762" y="994"/>
                </a:cubicBezTo>
                <a:cubicBezTo>
                  <a:pt x="4980" y="994"/>
                  <a:pt x="4211" y="1713"/>
                  <a:pt x="3787" y="2170"/>
                </a:cubicBezTo>
                <a:cubicBezTo>
                  <a:pt x="3632" y="1504"/>
                  <a:pt x="3251" y="349"/>
                  <a:pt x="2465" y="63"/>
                </a:cubicBezTo>
                <a:cubicBezTo>
                  <a:pt x="2343" y="21"/>
                  <a:pt x="2218" y="0"/>
                  <a:pt x="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5"/>
          <p:cNvSpPr/>
          <p:nvPr/>
        </p:nvSpPr>
        <p:spPr>
          <a:xfrm>
            <a:off x="8041890" y="1459999"/>
            <a:ext cx="245217" cy="229497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"/>
          <p:cNvSpPr/>
          <p:nvPr/>
        </p:nvSpPr>
        <p:spPr>
          <a:xfrm>
            <a:off x="1325980" y="2080938"/>
            <a:ext cx="476728" cy="469369"/>
          </a:xfrm>
          <a:custGeom>
            <a:avLst/>
            <a:gdLst/>
            <a:ahLst/>
            <a:cxnLst/>
            <a:rect l="l" t="t" r="r" b="b"/>
            <a:pathLst>
              <a:path w="7466" h="6509" extrusionOk="0">
                <a:moveTo>
                  <a:pt x="5504" y="0"/>
                </a:moveTo>
                <a:cubicBezTo>
                  <a:pt x="5399" y="0"/>
                  <a:pt x="5294" y="15"/>
                  <a:pt x="5192" y="43"/>
                </a:cubicBezTo>
                <a:cubicBezTo>
                  <a:pt x="4382" y="258"/>
                  <a:pt x="3894" y="1305"/>
                  <a:pt x="3668" y="1924"/>
                </a:cubicBezTo>
                <a:cubicBezTo>
                  <a:pt x="3284" y="1379"/>
                  <a:pt x="2516" y="482"/>
                  <a:pt x="1694" y="482"/>
                </a:cubicBezTo>
                <a:cubicBezTo>
                  <a:pt x="1674" y="482"/>
                  <a:pt x="1653" y="483"/>
                  <a:pt x="1632" y="484"/>
                </a:cubicBezTo>
                <a:cubicBezTo>
                  <a:pt x="1096" y="520"/>
                  <a:pt x="632" y="924"/>
                  <a:pt x="286" y="1710"/>
                </a:cubicBezTo>
                <a:cubicBezTo>
                  <a:pt x="0" y="2329"/>
                  <a:pt x="0" y="2948"/>
                  <a:pt x="262" y="3556"/>
                </a:cubicBezTo>
                <a:cubicBezTo>
                  <a:pt x="1060" y="5401"/>
                  <a:pt x="4144" y="6449"/>
                  <a:pt x="4275" y="6496"/>
                </a:cubicBezTo>
                <a:cubicBezTo>
                  <a:pt x="4299" y="6508"/>
                  <a:pt x="4322" y="6508"/>
                  <a:pt x="4346" y="6508"/>
                </a:cubicBezTo>
                <a:cubicBezTo>
                  <a:pt x="4394" y="6508"/>
                  <a:pt x="4442" y="6496"/>
                  <a:pt x="4477" y="6461"/>
                </a:cubicBezTo>
                <a:cubicBezTo>
                  <a:pt x="4596" y="6377"/>
                  <a:pt x="7275" y="4341"/>
                  <a:pt x="7418" y="2353"/>
                </a:cubicBezTo>
                <a:cubicBezTo>
                  <a:pt x="7466" y="1710"/>
                  <a:pt x="7263" y="1151"/>
                  <a:pt x="6799" y="674"/>
                </a:cubicBezTo>
                <a:cubicBezTo>
                  <a:pt x="6361" y="227"/>
                  <a:pt x="5923" y="0"/>
                  <a:pt x="55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5"/>
          <p:cNvSpPr/>
          <p:nvPr/>
        </p:nvSpPr>
        <p:spPr>
          <a:xfrm rot="-1807315">
            <a:off x="957563" y="3218837"/>
            <a:ext cx="618092" cy="1082822"/>
          </a:xfrm>
          <a:custGeom>
            <a:avLst/>
            <a:gdLst/>
            <a:ahLst/>
            <a:cxnLst/>
            <a:rect l="l" t="t" r="r" b="b"/>
            <a:pathLst>
              <a:path w="13621" h="23863" extrusionOk="0">
                <a:moveTo>
                  <a:pt x="8771" y="1350"/>
                </a:moveTo>
                <a:cubicBezTo>
                  <a:pt x="9263" y="1350"/>
                  <a:pt x="9752" y="1536"/>
                  <a:pt x="10002" y="1940"/>
                </a:cubicBezTo>
                <a:cubicBezTo>
                  <a:pt x="10383" y="2535"/>
                  <a:pt x="10168" y="3369"/>
                  <a:pt x="9835" y="3940"/>
                </a:cubicBezTo>
                <a:cubicBezTo>
                  <a:pt x="9573" y="4417"/>
                  <a:pt x="9204" y="4845"/>
                  <a:pt x="8823" y="5310"/>
                </a:cubicBezTo>
                <a:cubicBezTo>
                  <a:pt x="8597" y="5560"/>
                  <a:pt x="8370" y="5822"/>
                  <a:pt x="8156" y="6107"/>
                </a:cubicBezTo>
                <a:cubicBezTo>
                  <a:pt x="8108" y="6179"/>
                  <a:pt x="8049" y="6250"/>
                  <a:pt x="7989" y="6322"/>
                </a:cubicBezTo>
                <a:cubicBezTo>
                  <a:pt x="7596" y="6834"/>
                  <a:pt x="7108" y="7465"/>
                  <a:pt x="6846" y="8143"/>
                </a:cubicBezTo>
                <a:cubicBezTo>
                  <a:pt x="6311" y="7584"/>
                  <a:pt x="5572" y="7167"/>
                  <a:pt x="4953" y="6845"/>
                </a:cubicBezTo>
                <a:cubicBezTo>
                  <a:pt x="4644" y="6679"/>
                  <a:pt x="4322" y="6536"/>
                  <a:pt x="4013" y="6405"/>
                </a:cubicBezTo>
                <a:cubicBezTo>
                  <a:pt x="3465" y="6155"/>
                  <a:pt x="2953" y="5929"/>
                  <a:pt x="2512" y="5607"/>
                </a:cubicBezTo>
                <a:cubicBezTo>
                  <a:pt x="1965" y="5226"/>
                  <a:pt x="1417" y="4571"/>
                  <a:pt x="1500" y="3869"/>
                </a:cubicBezTo>
                <a:cubicBezTo>
                  <a:pt x="1580" y="3139"/>
                  <a:pt x="2414" y="2628"/>
                  <a:pt x="3143" y="2628"/>
                </a:cubicBezTo>
                <a:cubicBezTo>
                  <a:pt x="3175" y="2628"/>
                  <a:pt x="3207" y="2629"/>
                  <a:pt x="3239" y="2631"/>
                </a:cubicBezTo>
                <a:lnTo>
                  <a:pt x="3286" y="2631"/>
                </a:lnTo>
                <a:cubicBezTo>
                  <a:pt x="3906" y="2678"/>
                  <a:pt x="4548" y="3000"/>
                  <a:pt x="5108" y="3559"/>
                </a:cubicBezTo>
                <a:cubicBezTo>
                  <a:pt x="5072" y="3750"/>
                  <a:pt x="4989" y="4369"/>
                  <a:pt x="5310" y="4833"/>
                </a:cubicBezTo>
                <a:cubicBezTo>
                  <a:pt x="5477" y="5083"/>
                  <a:pt x="5715" y="5238"/>
                  <a:pt x="6013" y="5274"/>
                </a:cubicBezTo>
                <a:cubicBezTo>
                  <a:pt x="6070" y="5284"/>
                  <a:pt x="6127" y="5289"/>
                  <a:pt x="6183" y="5289"/>
                </a:cubicBezTo>
                <a:cubicBezTo>
                  <a:pt x="6457" y="5289"/>
                  <a:pt x="6720" y="5172"/>
                  <a:pt x="6918" y="4964"/>
                </a:cubicBezTo>
                <a:cubicBezTo>
                  <a:pt x="7192" y="4679"/>
                  <a:pt x="7323" y="4274"/>
                  <a:pt x="7251" y="3893"/>
                </a:cubicBezTo>
                <a:cubicBezTo>
                  <a:pt x="7192" y="3559"/>
                  <a:pt x="7013" y="3262"/>
                  <a:pt x="6703" y="2976"/>
                </a:cubicBezTo>
                <a:cubicBezTo>
                  <a:pt x="6977" y="2333"/>
                  <a:pt x="7406" y="1833"/>
                  <a:pt x="7906" y="1559"/>
                </a:cubicBezTo>
                <a:cubicBezTo>
                  <a:pt x="8157" y="1422"/>
                  <a:pt x="8464" y="1350"/>
                  <a:pt x="8771" y="1350"/>
                </a:cubicBezTo>
                <a:close/>
                <a:moveTo>
                  <a:pt x="8765" y="0"/>
                </a:moveTo>
                <a:cubicBezTo>
                  <a:pt x="8229" y="0"/>
                  <a:pt x="7697" y="128"/>
                  <a:pt x="7251" y="368"/>
                </a:cubicBezTo>
                <a:cubicBezTo>
                  <a:pt x="6561" y="749"/>
                  <a:pt x="5989" y="1369"/>
                  <a:pt x="5584" y="2178"/>
                </a:cubicBezTo>
                <a:cubicBezTo>
                  <a:pt x="4882" y="1631"/>
                  <a:pt x="4096" y="1321"/>
                  <a:pt x="3322" y="1273"/>
                </a:cubicBezTo>
                <a:cubicBezTo>
                  <a:pt x="3274" y="1271"/>
                  <a:pt x="3225" y="1270"/>
                  <a:pt x="3176" y="1270"/>
                </a:cubicBezTo>
                <a:cubicBezTo>
                  <a:pt x="1830" y="1270"/>
                  <a:pt x="327" y="2209"/>
                  <a:pt x="155" y="3714"/>
                </a:cubicBezTo>
                <a:cubicBezTo>
                  <a:pt x="0" y="5000"/>
                  <a:pt x="869" y="6107"/>
                  <a:pt x="1727" y="6715"/>
                </a:cubicBezTo>
                <a:cubicBezTo>
                  <a:pt x="2274" y="7107"/>
                  <a:pt x="2882" y="7369"/>
                  <a:pt x="3453" y="7631"/>
                </a:cubicBezTo>
                <a:cubicBezTo>
                  <a:pt x="3763" y="7774"/>
                  <a:pt x="4048" y="7905"/>
                  <a:pt x="4334" y="8048"/>
                </a:cubicBezTo>
                <a:cubicBezTo>
                  <a:pt x="4679" y="8227"/>
                  <a:pt x="5441" y="8620"/>
                  <a:pt x="5894" y="9096"/>
                </a:cubicBezTo>
                <a:lnTo>
                  <a:pt x="5465" y="9191"/>
                </a:lnTo>
                <a:cubicBezTo>
                  <a:pt x="5287" y="9239"/>
                  <a:pt x="5144" y="9346"/>
                  <a:pt x="5049" y="9501"/>
                </a:cubicBezTo>
                <a:cubicBezTo>
                  <a:pt x="4953" y="9643"/>
                  <a:pt x="4918" y="9834"/>
                  <a:pt x="4953" y="10001"/>
                </a:cubicBezTo>
                <a:cubicBezTo>
                  <a:pt x="5025" y="10298"/>
                  <a:pt x="5275" y="10513"/>
                  <a:pt x="5572" y="10536"/>
                </a:cubicBezTo>
                <a:cubicBezTo>
                  <a:pt x="5632" y="10536"/>
                  <a:pt x="5703" y="10536"/>
                  <a:pt x="5763" y="10513"/>
                </a:cubicBezTo>
                <a:cubicBezTo>
                  <a:pt x="6025" y="10453"/>
                  <a:pt x="6322" y="10394"/>
                  <a:pt x="6644" y="10322"/>
                </a:cubicBezTo>
                <a:lnTo>
                  <a:pt x="9621" y="22359"/>
                </a:lnTo>
                <a:cubicBezTo>
                  <a:pt x="9632" y="22455"/>
                  <a:pt x="9823" y="23228"/>
                  <a:pt x="10490" y="23633"/>
                </a:cubicBezTo>
                <a:cubicBezTo>
                  <a:pt x="10716" y="23764"/>
                  <a:pt x="10954" y="23836"/>
                  <a:pt x="11216" y="23859"/>
                </a:cubicBezTo>
                <a:cubicBezTo>
                  <a:pt x="11253" y="23862"/>
                  <a:pt x="11289" y="23863"/>
                  <a:pt x="11326" y="23863"/>
                </a:cubicBezTo>
                <a:cubicBezTo>
                  <a:pt x="11504" y="23863"/>
                  <a:pt x="11681" y="23839"/>
                  <a:pt x="11859" y="23800"/>
                </a:cubicBezTo>
                <a:cubicBezTo>
                  <a:pt x="12919" y="23514"/>
                  <a:pt x="13133" y="23443"/>
                  <a:pt x="13192" y="23419"/>
                </a:cubicBezTo>
                <a:cubicBezTo>
                  <a:pt x="13359" y="23348"/>
                  <a:pt x="13490" y="23217"/>
                  <a:pt x="13561" y="23050"/>
                </a:cubicBezTo>
                <a:cubicBezTo>
                  <a:pt x="13621" y="22871"/>
                  <a:pt x="13621" y="22693"/>
                  <a:pt x="13550" y="22526"/>
                </a:cubicBezTo>
                <a:cubicBezTo>
                  <a:pt x="13441" y="22273"/>
                  <a:pt x="13195" y="22122"/>
                  <a:pt x="12937" y="22122"/>
                </a:cubicBezTo>
                <a:cubicBezTo>
                  <a:pt x="12855" y="22122"/>
                  <a:pt x="12772" y="22137"/>
                  <a:pt x="12692" y="22169"/>
                </a:cubicBezTo>
                <a:cubicBezTo>
                  <a:pt x="12669" y="22169"/>
                  <a:pt x="12466" y="22240"/>
                  <a:pt x="11514" y="22490"/>
                </a:cubicBezTo>
                <a:cubicBezTo>
                  <a:pt x="11454" y="22505"/>
                  <a:pt x="11402" y="22512"/>
                  <a:pt x="11357" y="22512"/>
                </a:cubicBezTo>
                <a:cubicBezTo>
                  <a:pt x="11293" y="22512"/>
                  <a:pt x="11241" y="22499"/>
                  <a:pt x="11192" y="22478"/>
                </a:cubicBezTo>
                <a:cubicBezTo>
                  <a:pt x="11049" y="22383"/>
                  <a:pt x="10954" y="22157"/>
                  <a:pt x="10930" y="22050"/>
                </a:cubicBezTo>
                <a:lnTo>
                  <a:pt x="10859" y="21740"/>
                </a:lnTo>
                <a:lnTo>
                  <a:pt x="12395" y="21323"/>
                </a:lnTo>
                <a:cubicBezTo>
                  <a:pt x="12764" y="21228"/>
                  <a:pt x="12966" y="20847"/>
                  <a:pt x="12871" y="20490"/>
                </a:cubicBezTo>
                <a:cubicBezTo>
                  <a:pt x="12791" y="20190"/>
                  <a:pt x="12518" y="19991"/>
                  <a:pt x="12221" y="19991"/>
                </a:cubicBezTo>
                <a:cubicBezTo>
                  <a:pt x="12165" y="19991"/>
                  <a:pt x="12107" y="19998"/>
                  <a:pt x="12049" y="20014"/>
                </a:cubicBezTo>
                <a:lnTo>
                  <a:pt x="10537" y="20419"/>
                </a:lnTo>
                <a:lnTo>
                  <a:pt x="10418" y="19954"/>
                </a:lnTo>
                <a:lnTo>
                  <a:pt x="11847" y="19597"/>
                </a:lnTo>
                <a:cubicBezTo>
                  <a:pt x="12216" y="19514"/>
                  <a:pt x="12430" y="19145"/>
                  <a:pt x="12347" y="18776"/>
                </a:cubicBezTo>
                <a:cubicBezTo>
                  <a:pt x="12267" y="18474"/>
                  <a:pt x="11991" y="18266"/>
                  <a:pt x="11692" y="18266"/>
                </a:cubicBezTo>
                <a:cubicBezTo>
                  <a:pt x="11637" y="18266"/>
                  <a:pt x="11581" y="18273"/>
                  <a:pt x="11526" y="18287"/>
                </a:cubicBezTo>
                <a:lnTo>
                  <a:pt x="10097" y="18645"/>
                </a:lnTo>
                <a:lnTo>
                  <a:pt x="7954" y="10024"/>
                </a:lnTo>
                <a:cubicBezTo>
                  <a:pt x="8525" y="9905"/>
                  <a:pt x="8728" y="9858"/>
                  <a:pt x="8799" y="9846"/>
                </a:cubicBezTo>
                <a:cubicBezTo>
                  <a:pt x="9085" y="9822"/>
                  <a:pt x="9323" y="9632"/>
                  <a:pt x="9394" y="9346"/>
                </a:cubicBezTo>
                <a:cubicBezTo>
                  <a:pt x="9490" y="8989"/>
                  <a:pt x="9275" y="8620"/>
                  <a:pt x="8906" y="8524"/>
                </a:cubicBezTo>
                <a:cubicBezTo>
                  <a:pt x="8864" y="8512"/>
                  <a:pt x="8828" y="8503"/>
                  <a:pt x="8772" y="8503"/>
                </a:cubicBezTo>
                <a:cubicBezTo>
                  <a:pt x="8671" y="8503"/>
                  <a:pt x="8505" y="8531"/>
                  <a:pt x="8120" y="8608"/>
                </a:cubicBezTo>
                <a:cubicBezTo>
                  <a:pt x="8311" y="8119"/>
                  <a:pt x="8739" y="7572"/>
                  <a:pt x="9061" y="7155"/>
                </a:cubicBezTo>
                <a:cubicBezTo>
                  <a:pt x="9120" y="7072"/>
                  <a:pt x="9180" y="7000"/>
                  <a:pt x="9240" y="6929"/>
                </a:cubicBezTo>
                <a:cubicBezTo>
                  <a:pt x="9418" y="6679"/>
                  <a:pt x="9632" y="6441"/>
                  <a:pt x="9847" y="6179"/>
                </a:cubicBezTo>
                <a:cubicBezTo>
                  <a:pt x="10263" y="5702"/>
                  <a:pt x="10692" y="5202"/>
                  <a:pt x="11014" y="4607"/>
                </a:cubicBezTo>
                <a:cubicBezTo>
                  <a:pt x="11537" y="3690"/>
                  <a:pt x="11847" y="2321"/>
                  <a:pt x="11156" y="1226"/>
                </a:cubicBezTo>
                <a:cubicBezTo>
                  <a:pt x="10629" y="382"/>
                  <a:pt x="9691" y="0"/>
                  <a:pt x="87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35"/>
          <p:cNvGrpSpPr/>
          <p:nvPr/>
        </p:nvGrpSpPr>
        <p:grpSpPr>
          <a:xfrm>
            <a:off x="7385779" y="2427300"/>
            <a:ext cx="1151003" cy="1156290"/>
            <a:chOff x="5693639" y="4241800"/>
            <a:chExt cx="833396" cy="837224"/>
          </a:xfrm>
        </p:grpSpPr>
        <p:sp>
          <p:nvSpPr>
            <p:cNvPr id="413" name="Google Shape;413;p35"/>
            <p:cNvSpPr/>
            <p:nvPr/>
          </p:nvSpPr>
          <p:spPr>
            <a:xfrm>
              <a:off x="6034733" y="4241800"/>
              <a:ext cx="275507" cy="315592"/>
            </a:xfrm>
            <a:custGeom>
              <a:avLst/>
              <a:gdLst/>
              <a:ahLst/>
              <a:cxnLst/>
              <a:rect l="l" t="t" r="r" b="b"/>
              <a:pathLst>
                <a:path w="5251" h="6015" extrusionOk="0">
                  <a:moveTo>
                    <a:pt x="2843" y="0"/>
                  </a:moveTo>
                  <a:cubicBezTo>
                    <a:pt x="2278" y="0"/>
                    <a:pt x="1774" y="278"/>
                    <a:pt x="1369" y="811"/>
                  </a:cubicBezTo>
                  <a:cubicBezTo>
                    <a:pt x="191" y="2359"/>
                    <a:pt x="0" y="5681"/>
                    <a:pt x="131" y="5895"/>
                  </a:cubicBezTo>
                  <a:cubicBezTo>
                    <a:pt x="167" y="5967"/>
                    <a:pt x="238" y="6014"/>
                    <a:pt x="322" y="6014"/>
                  </a:cubicBezTo>
                  <a:cubicBezTo>
                    <a:pt x="357" y="6014"/>
                    <a:pt x="393" y="6003"/>
                    <a:pt x="429" y="5979"/>
                  </a:cubicBezTo>
                  <a:cubicBezTo>
                    <a:pt x="524" y="5919"/>
                    <a:pt x="560" y="5824"/>
                    <a:pt x="536" y="5729"/>
                  </a:cubicBezTo>
                  <a:cubicBezTo>
                    <a:pt x="488" y="5312"/>
                    <a:pt x="738" y="1895"/>
                    <a:pt x="2000" y="776"/>
                  </a:cubicBezTo>
                  <a:cubicBezTo>
                    <a:pt x="2253" y="556"/>
                    <a:pt x="2530" y="445"/>
                    <a:pt x="2839" y="445"/>
                  </a:cubicBezTo>
                  <a:cubicBezTo>
                    <a:pt x="2967" y="445"/>
                    <a:pt x="3100" y="464"/>
                    <a:pt x="3239" y="502"/>
                  </a:cubicBezTo>
                  <a:cubicBezTo>
                    <a:pt x="3703" y="633"/>
                    <a:pt x="4001" y="883"/>
                    <a:pt x="4155" y="1264"/>
                  </a:cubicBezTo>
                  <a:cubicBezTo>
                    <a:pt x="4751" y="2740"/>
                    <a:pt x="3084" y="5574"/>
                    <a:pt x="3060" y="5598"/>
                  </a:cubicBezTo>
                  <a:cubicBezTo>
                    <a:pt x="3000" y="5705"/>
                    <a:pt x="3036" y="5836"/>
                    <a:pt x="3143" y="5907"/>
                  </a:cubicBezTo>
                  <a:cubicBezTo>
                    <a:pt x="3178" y="5927"/>
                    <a:pt x="3216" y="5936"/>
                    <a:pt x="3253" y="5936"/>
                  </a:cubicBezTo>
                  <a:cubicBezTo>
                    <a:pt x="3330" y="5936"/>
                    <a:pt x="3405" y="5896"/>
                    <a:pt x="3453" y="5824"/>
                  </a:cubicBezTo>
                  <a:cubicBezTo>
                    <a:pt x="3524" y="5705"/>
                    <a:pt x="5251" y="2776"/>
                    <a:pt x="4572" y="1097"/>
                  </a:cubicBezTo>
                  <a:cubicBezTo>
                    <a:pt x="4358" y="585"/>
                    <a:pt x="3953" y="240"/>
                    <a:pt x="3358" y="73"/>
                  </a:cubicBezTo>
                  <a:cubicBezTo>
                    <a:pt x="3182" y="24"/>
                    <a:pt x="3010" y="0"/>
                    <a:pt x="28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5990345" y="4518461"/>
              <a:ext cx="536690" cy="560563"/>
            </a:xfrm>
            <a:custGeom>
              <a:avLst/>
              <a:gdLst/>
              <a:ahLst/>
              <a:cxnLst/>
              <a:rect l="l" t="t" r="r" b="b"/>
              <a:pathLst>
                <a:path w="10229" h="10684" extrusionOk="0">
                  <a:moveTo>
                    <a:pt x="5612" y="0"/>
                  </a:moveTo>
                  <a:cubicBezTo>
                    <a:pt x="5472" y="0"/>
                    <a:pt x="5342" y="10"/>
                    <a:pt x="5228" y="27"/>
                  </a:cubicBezTo>
                  <a:cubicBezTo>
                    <a:pt x="5109" y="51"/>
                    <a:pt x="5025" y="158"/>
                    <a:pt x="5037" y="289"/>
                  </a:cubicBezTo>
                  <a:cubicBezTo>
                    <a:pt x="5049" y="360"/>
                    <a:pt x="5097" y="420"/>
                    <a:pt x="5156" y="444"/>
                  </a:cubicBezTo>
                  <a:lnTo>
                    <a:pt x="346" y="9635"/>
                  </a:lnTo>
                  <a:cubicBezTo>
                    <a:pt x="319" y="9622"/>
                    <a:pt x="289" y="9615"/>
                    <a:pt x="258" y="9615"/>
                  </a:cubicBezTo>
                  <a:cubicBezTo>
                    <a:pt x="207" y="9615"/>
                    <a:pt x="153" y="9634"/>
                    <a:pt x="108" y="9671"/>
                  </a:cubicBezTo>
                  <a:cubicBezTo>
                    <a:pt x="13" y="9754"/>
                    <a:pt x="1" y="9885"/>
                    <a:pt x="84" y="9981"/>
                  </a:cubicBezTo>
                  <a:lnTo>
                    <a:pt x="620" y="10600"/>
                  </a:lnTo>
                  <a:cubicBezTo>
                    <a:pt x="656" y="10659"/>
                    <a:pt x="727" y="10683"/>
                    <a:pt x="787" y="10683"/>
                  </a:cubicBezTo>
                  <a:cubicBezTo>
                    <a:pt x="822" y="10683"/>
                    <a:pt x="846" y="10671"/>
                    <a:pt x="882" y="10659"/>
                  </a:cubicBezTo>
                  <a:cubicBezTo>
                    <a:pt x="1263" y="10481"/>
                    <a:pt x="10228" y="6290"/>
                    <a:pt x="8288" y="1765"/>
                  </a:cubicBezTo>
                  <a:cubicBezTo>
                    <a:pt x="7685" y="365"/>
                    <a:pt x="6459" y="0"/>
                    <a:pt x="5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5783569" y="4464630"/>
              <a:ext cx="599756" cy="581865"/>
            </a:xfrm>
            <a:custGeom>
              <a:avLst/>
              <a:gdLst/>
              <a:ahLst/>
              <a:cxnLst/>
              <a:rect l="l" t="t" r="r" b="b"/>
              <a:pathLst>
                <a:path w="11431" h="11090" extrusionOk="0">
                  <a:moveTo>
                    <a:pt x="3303" y="0"/>
                  </a:moveTo>
                  <a:cubicBezTo>
                    <a:pt x="2836" y="0"/>
                    <a:pt x="2340" y="183"/>
                    <a:pt x="1822" y="541"/>
                  </a:cubicBezTo>
                  <a:cubicBezTo>
                    <a:pt x="1037" y="1089"/>
                    <a:pt x="584" y="1839"/>
                    <a:pt x="453" y="2791"/>
                  </a:cubicBezTo>
                  <a:cubicBezTo>
                    <a:pt x="1" y="6149"/>
                    <a:pt x="3858" y="10804"/>
                    <a:pt x="4013" y="11007"/>
                  </a:cubicBezTo>
                  <a:cubicBezTo>
                    <a:pt x="4061" y="11054"/>
                    <a:pt x="4120" y="11090"/>
                    <a:pt x="4192" y="11090"/>
                  </a:cubicBezTo>
                  <a:cubicBezTo>
                    <a:pt x="4216" y="11090"/>
                    <a:pt x="4251" y="11078"/>
                    <a:pt x="4275" y="11066"/>
                  </a:cubicBezTo>
                  <a:cubicBezTo>
                    <a:pt x="4513" y="10959"/>
                    <a:pt x="10050" y="8459"/>
                    <a:pt x="11121" y="5256"/>
                  </a:cubicBezTo>
                  <a:cubicBezTo>
                    <a:pt x="11431" y="4351"/>
                    <a:pt x="11347" y="3482"/>
                    <a:pt x="10895" y="2660"/>
                  </a:cubicBezTo>
                  <a:cubicBezTo>
                    <a:pt x="10324" y="1613"/>
                    <a:pt x="9633" y="1065"/>
                    <a:pt x="8835" y="1065"/>
                  </a:cubicBezTo>
                  <a:cubicBezTo>
                    <a:pt x="8835" y="1065"/>
                    <a:pt x="8823" y="1053"/>
                    <a:pt x="8811" y="1053"/>
                  </a:cubicBezTo>
                  <a:cubicBezTo>
                    <a:pt x="7585" y="1053"/>
                    <a:pt x="6478" y="2375"/>
                    <a:pt x="5978" y="3089"/>
                  </a:cubicBezTo>
                  <a:cubicBezTo>
                    <a:pt x="5740" y="2244"/>
                    <a:pt x="5144" y="601"/>
                    <a:pt x="3977" y="136"/>
                  </a:cubicBezTo>
                  <a:cubicBezTo>
                    <a:pt x="3760" y="45"/>
                    <a:pt x="3535" y="0"/>
                    <a:pt x="3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5693639" y="4511536"/>
              <a:ext cx="502901" cy="534959"/>
            </a:xfrm>
            <a:custGeom>
              <a:avLst/>
              <a:gdLst/>
              <a:ahLst/>
              <a:cxnLst/>
              <a:rect l="l" t="t" r="r" b="b"/>
              <a:pathLst>
                <a:path w="9585" h="10196" extrusionOk="0">
                  <a:moveTo>
                    <a:pt x="3201" y="0"/>
                  </a:moveTo>
                  <a:cubicBezTo>
                    <a:pt x="3143" y="0"/>
                    <a:pt x="3083" y="18"/>
                    <a:pt x="3036" y="64"/>
                  </a:cubicBezTo>
                  <a:cubicBezTo>
                    <a:pt x="0" y="3171"/>
                    <a:pt x="5501" y="9827"/>
                    <a:pt x="5727" y="10113"/>
                  </a:cubicBezTo>
                  <a:cubicBezTo>
                    <a:pt x="5775" y="10160"/>
                    <a:pt x="5834" y="10196"/>
                    <a:pt x="5906" y="10196"/>
                  </a:cubicBezTo>
                  <a:cubicBezTo>
                    <a:pt x="5930" y="10196"/>
                    <a:pt x="5965" y="10184"/>
                    <a:pt x="5989" y="10172"/>
                  </a:cubicBezTo>
                  <a:cubicBezTo>
                    <a:pt x="6013" y="10160"/>
                    <a:pt x="7763" y="9386"/>
                    <a:pt x="9478" y="8160"/>
                  </a:cubicBezTo>
                  <a:cubicBezTo>
                    <a:pt x="9549" y="8112"/>
                    <a:pt x="9585" y="8029"/>
                    <a:pt x="9573" y="7946"/>
                  </a:cubicBezTo>
                  <a:cubicBezTo>
                    <a:pt x="9561" y="7862"/>
                    <a:pt x="9501" y="7791"/>
                    <a:pt x="9418" y="7767"/>
                  </a:cubicBezTo>
                  <a:cubicBezTo>
                    <a:pt x="5656" y="6696"/>
                    <a:pt x="4048" y="2552"/>
                    <a:pt x="3417" y="171"/>
                  </a:cubicBezTo>
                  <a:cubicBezTo>
                    <a:pt x="3394" y="88"/>
                    <a:pt x="3334" y="28"/>
                    <a:pt x="3251" y="4"/>
                  </a:cubicBezTo>
                  <a:cubicBezTo>
                    <a:pt x="3235" y="2"/>
                    <a:pt x="3218" y="0"/>
                    <a:pt x="3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5984101" y="4686305"/>
              <a:ext cx="161233" cy="245286"/>
            </a:xfrm>
            <a:custGeom>
              <a:avLst/>
              <a:gdLst/>
              <a:ahLst/>
              <a:cxnLst/>
              <a:rect l="l" t="t" r="r" b="b"/>
              <a:pathLst>
                <a:path w="3073" h="4675" extrusionOk="0">
                  <a:moveTo>
                    <a:pt x="1544" y="1"/>
                  </a:moveTo>
                  <a:cubicBezTo>
                    <a:pt x="884" y="1"/>
                    <a:pt x="282" y="445"/>
                    <a:pt x="120" y="1114"/>
                  </a:cubicBezTo>
                  <a:cubicBezTo>
                    <a:pt x="1" y="1626"/>
                    <a:pt x="144" y="2138"/>
                    <a:pt x="501" y="2495"/>
                  </a:cubicBezTo>
                  <a:lnTo>
                    <a:pt x="96" y="4138"/>
                  </a:lnTo>
                  <a:cubicBezTo>
                    <a:pt x="84" y="4198"/>
                    <a:pt x="96" y="4258"/>
                    <a:pt x="120" y="4305"/>
                  </a:cubicBezTo>
                  <a:cubicBezTo>
                    <a:pt x="155" y="4365"/>
                    <a:pt x="203" y="4400"/>
                    <a:pt x="263" y="4412"/>
                  </a:cubicBezTo>
                  <a:lnTo>
                    <a:pt x="1322" y="4674"/>
                  </a:lnTo>
                  <a:lnTo>
                    <a:pt x="1370" y="4674"/>
                  </a:lnTo>
                  <a:cubicBezTo>
                    <a:pt x="1477" y="4674"/>
                    <a:pt x="1572" y="4615"/>
                    <a:pt x="1596" y="4508"/>
                  </a:cubicBezTo>
                  <a:lnTo>
                    <a:pt x="2001" y="2865"/>
                  </a:lnTo>
                  <a:cubicBezTo>
                    <a:pt x="2477" y="2710"/>
                    <a:pt x="2846" y="2317"/>
                    <a:pt x="2977" y="1817"/>
                  </a:cubicBezTo>
                  <a:cubicBezTo>
                    <a:pt x="3073" y="1436"/>
                    <a:pt x="3013" y="1043"/>
                    <a:pt x="2811" y="709"/>
                  </a:cubicBezTo>
                  <a:cubicBezTo>
                    <a:pt x="2596" y="376"/>
                    <a:pt x="2275" y="138"/>
                    <a:pt x="1894" y="43"/>
                  </a:cubicBezTo>
                  <a:cubicBezTo>
                    <a:pt x="1777" y="14"/>
                    <a:pt x="1660" y="1"/>
                    <a:pt x="1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101776" y="440494"/>
            <a:ext cx="6920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chemeClr val="accent2"/>
                </a:solidFill>
                <a:latin typeface="Luckiest Guy" panose="02000506000000020004" pitchFamily="2" charset="0"/>
              </a:rPr>
              <a:t>CONSEJO TÉCNICO ESCOLAR</a:t>
            </a:r>
            <a:endParaRPr lang="es-MX" sz="4400" dirty="0">
              <a:solidFill>
                <a:schemeClr val="accent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54087" y="424368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dirty="0">
                <a:latin typeface="Alata" panose="020B0604020202020204" charset="0"/>
              </a:rPr>
              <a:t>24 de febrero de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Octava sesión ordinaria</a:t>
            </a:r>
            <a:endParaRPr lang="es-MX" dirty="0"/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66823"/>
              </p:ext>
            </p:extLst>
          </p:nvPr>
        </p:nvGraphicFramePr>
        <p:xfrm>
          <a:off x="954699" y="1457698"/>
          <a:ext cx="7234752" cy="2460208"/>
        </p:xfrm>
        <a:graphic>
          <a:graphicData uri="http://schemas.openxmlformats.org/drawingml/2006/table">
            <a:tbl>
              <a:tblPr firstRow="1" bandRow="1"/>
              <a:tblGrid>
                <a:gridCol w="3722442">
                  <a:extLst>
                    <a:ext uri="{9D8B030D-6E8A-4147-A177-3AD203B41FA5}">
                      <a16:colId xmlns:a16="http://schemas.microsoft.com/office/drawing/2014/main" val="962251425"/>
                    </a:ext>
                  </a:extLst>
                </a:gridCol>
                <a:gridCol w="3512310">
                  <a:extLst>
                    <a:ext uri="{9D8B030D-6E8A-4147-A177-3AD203B41FA5}">
                      <a16:colId xmlns:a16="http://schemas.microsoft.com/office/drawing/2014/main" val="2340350849"/>
                    </a:ext>
                  </a:extLst>
                </a:gridCol>
              </a:tblGrid>
              <a:tr h="2541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Contenidos 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Actividades sugeridas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0763"/>
                  </a:ext>
                </a:extLst>
              </a:tr>
              <a:tr h="2124928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ata" panose="020B0604020202020204" charset="0"/>
                        </a:rPr>
                        <a:t>Evaluación Formativa</a:t>
                      </a:r>
                    </a:p>
                    <a:p>
                      <a:pPr algn="just"/>
                      <a:endParaRPr lang="es-MX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lata" panose="020B060402020202020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La evaluación formativa y la acreditación en el Plan de Estudio para la educación preescolar, primaria y secundaria 2022.</a:t>
                      </a:r>
                      <a:endParaRPr lang="es-MX" sz="1400" dirty="0">
                        <a:solidFill>
                          <a:schemeClr val="tx1"/>
                        </a:solidFill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las experiencias y avances de la Séptima sesión de CTE.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Análisis de materiales escritos y videos de experiencias y testimonios de docentes acerca de la evaluación formativa y la acreditación.</a:t>
                      </a:r>
                      <a:endParaRPr lang="es-MX" sz="1400" dirty="0"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22628"/>
                  </a:ext>
                </a:extLst>
              </a:tr>
            </a:tbl>
          </a:graphicData>
        </a:graphic>
      </p:graphicFrame>
      <p:grpSp>
        <p:nvGrpSpPr>
          <p:cNvPr id="16" name="Google Shape;2315;p71"/>
          <p:cNvGrpSpPr/>
          <p:nvPr/>
        </p:nvGrpSpPr>
        <p:grpSpPr>
          <a:xfrm>
            <a:off x="3540643" y="3261273"/>
            <a:ext cx="1297171" cy="1313266"/>
            <a:chOff x="1870250" y="4104800"/>
            <a:chExt cx="965125" cy="1105825"/>
          </a:xfrm>
        </p:grpSpPr>
        <p:sp>
          <p:nvSpPr>
            <p:cNvPr id="17" name="Google Shape;2316;p71"/>
            <p:cNvSpPr/>
            <p:nvPr/>
          </p:nvSpPr>
          <p:spPr>
            <a:xfrm>
              <a:off x="1959650" y="4507250"/>
              <a:ext cx="818775" cy="703375"/>
            </a:xfrm>
            <a:custGeom>
              <a:avLst/>
              <a:gdLst/>
              <a:ahLst/>
              <a:cxnLst/>
              <a:rect l="l" t="t" r="r" b="b"/>
              <a:pathLst>
                <a:path w="32751" h="28135" extrusionOk="0">
                  <a:moveTo>
                    <a:pt x="32731" y="0"/>
                  </a:moveTo>
                  <a:lnTo>
                    <a:pt x="1" y="6334"/>
                  </a:lnTo>
                  <a:lnTo>
                    <a:pt x="1699" y="10611"/>
                  </a:lnTo>
                  <a:lnTo>
                    <a:pt x="8613" y="28135"/>
                  </a:lnTo>
                  <a:lnTo>
                    <a:pt x="32751" y="24478"/>
                  </a:lnTo>
                  <a:lnTo>
                    <a:pt x="32731" y="5895"/>
                  </a:lnTo>
                  <a:lnTo>
                    <a:pt x="327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17;p71"/>
            <p:cNvSpPr/>
            <p:nvPr/>
          </p:nvSpPr>
          <p:spPr>
            <a:xfrm>
              <a:off x="1959650" y="4507250"/>
              <a:ext cx="818300" cy="265275"/>
            </a:xfrm>
            <a:custGeom>
              <a:avLst/>
              <a:gdLst/>
              <a:ahLst/>
              <a:cxnLst/>
              <a:rect l="l" t="t" r="r" b="b"/>
              <a:pathLst>
                <a:path w="32732" h="10611" extrusionOk="0">
                  <a:moveTo>
                    <a:pt x="32731" y="0"/>
                  </a:moveTo>
                  <a:lnTo>
                    <a:pt x="1" y="6334"/>
                  </a:lnTo>
                  <a:lnTo>
                    <a:pt x="1699" y="10611"/>
                  </a:lnTo>
                  <a:lnTo>
                    <a:pt x="32731" y="5895"/>
                  </a:lnTo>
                  <a:lnTo>
                    <a:pt x="3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8;p71"/>
            <p:cNvSpPr/>
            <p:nvPr/>
          </p:nvSpPr>
          <p:spPr>
            <a:xfrm>
              <a:off x="1870250" y="4381350"/>
              <a:ext cx="965125" cy="347725"/>
            </a:xfrm>
            <a:custGeom>
              <a:avLst/>
              <a:gdLst/>
              <a:ahLst/>
              <a:cxnLst/>
              <a:rect l="l" t="t" r="r" b="b"/>
              <a:pathLst>
                <a:path w="38605" h="13909" extrusionOk="0">
                  <a:moveTo>
                    <a:pt x="38125" y="1"/>
                  </a:moveTo>
                  <a:lnTo>
                    <a:pt x="0" y="5795"/>
                  </a:lnTo>
                  <a:lnTo>
                    <a:pt x="1838" y="13908"/>
                  </a:lnTo>
                  <a:lnTo>
                    <a:pt x="38605" y="8313"/>
                  </a:lnTo>
                  <a:lnTo>
                    <a:pt x="381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19;p71"/>
            <p:cNvSpPr/>
            <p:nvPr/>
          </p:nvSpPr>
          <p:spPr>
            <a:xfrm>
              <a:off x="2233400" y="4430800"/>
              <a:ext cx="343225" cy="741875"/>
            </a:xfrm>
            <a:custGeom>
              <a:avLst/>
              <a:gdLst/>
              <a:ahLst/>
              <a:cxnLst/>
              <a:rect l="l" t="t" r="r" b="b"/>
              <a:pathLst>
                <a:path w="13729" h="29675" extrusionOk="0">
                  <a:moveTo>
                    <a:pt x="10631" y="1"/>
                  </a:moveTo>
                  <a:lnTo>
                    <a:pt x="1" y="1619"/>
                  </a:lnTo>
                  <a:lnTo>
                    <a:pt x="7654" y="29674"/>
                  </a:lnTo>
                  <a:lnTo>
                    <a:pt x="13728" y="28755"/>
                  </a:lnTo>
                  <a:lnTo>
                    <a:pt x="106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0;p71"/>
            <p:cNvSpPr/>
            <p:nvPr/>
          </p:nvSpPr>
          <p:spPr>
            <a:xfrm>
              <a:off x="1991975" y="4151600"/>
              <a:ext cx="362350" cy="320700"/>
            </a:xfrm>
            <a:custGeom>
              <a:avLst/>
              <a:gdLst/>
              <a:ahLst/>
              <a:cxnLst/>
              <a:rect l="l" t="t" r="r" b="b"/>
              <a:pathLst>
                <a:path w="14494" h="12828" extrusionOk="0">
                  <a:moveTo>
                    <a:pt x="6977" y="4728"/>
                  </a:moveTo>
                  <a:cubicBezTo>
                    <a:pt x="7436" y="4728"/>
                    <a:pt x="7904" y="4928"/>
                    <a:pt x="8299" y="5394"/>
                  </a:cubicBezTo>
                  <a:cubicBezTo>
                    <a:pt x="9758" y="7113"/>
                    <a:pt x="13015" y="11489"/>
                    <a:pt x="13015" y="11489"/>
                  </a:cubicBezTo>
                  <a:cubicBezTo>
                    <a:pt x="13015" y="11489"/>
                    <a:pt x="5721" y="9870"/>
                    <a:pt x="5082" y="7692"/>
                  </a:cubicBezTo>
                  <a:cubicBezTo>
                    <a:pt x="4618" y="6126"/>
                    <a:pt x="5764" y="4728"/>
                    <a:pt x="6977" y="4728"/>
                  </a:cubicBezTo>
                  <a:close/>
                  <a:moveTo>
                    <a:pt x="6224" y="1"/>
                  </a:moveTo>
                  <a:cubicBezTo>
                    <a:pt x="3504" y="1"/>
                    <a:pt x="1" y="4593"/>
                    <a:pt x="466" y="7153"/>
                  </a:cubicBezTo>
                  <a:cubicBezTo>
                    <a:pt x="1006" y="10250"/>
                    <a:pt x="13834" y="12827"/>
                    <a:pt x="13834" y="12827"/>
                  </a:cubicBezTo>
                  <a:lnTo>
                    <a:pt x="14493" y="12728"/>
                  </a:lnTo>
                  <a:cubicBezTo>
                    <a:pt x="14493" y="12728"/>
                    <a:pt x="10397" y="3156"/>
                    <a:pt x="7740" y="619"/>
                  </a:cubicBezTo>
                  <a:cubicBezTo>
                    <a:pt x="7293" y="188"/>
                    <a:pt x="6775" y="1"/>
                    <a:pt x="6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1;p71"/>
            <p:cNvSpPr/>
            <p:nvPr/>
          </p:nvSpPr>
          <p:spPr>
            <a:xfrm>
              <a:off x="2349300" y="4104800"/>
              <a:ext cx="298250" cy="365500"/>
            </a:xfrm>
            <a:custGeom>
              <a:avLst/>
              <a:gdLst/>
              <a:ahLst/>
              <a:cxnLst/>
              <a:rect l="l" t="t" r="r" b="b"/>
              <a:pathLst>
                <a:path w="11930" h="14620" extrusionOk="0">
                  <a:moveTo>
                    <a:pt x="4859" y="4748"/>
                  </a:moveTo>
                  <a:cubicBezTo>
                    <a:pt x="5918" y="4748"/>
                    <a:pt x="7094" y="5676"/>
                    <a:pt x="7194" y="7086"/>
                  </a:cubicBezTo>
                  <a:cubicBezTo>
                    <a:pt x="7334" y="9324"/>
                    <a:pt x="980" y="13001"/>
                    <a:pt x="980" y="13001"/>
                  </a:cubicBezTo>
                  <a:cubicBezTo>
                    <a:pt x="980" y="13001"/>
                    <a:pt x="2558" y="7886"/>
                    <a:pt x="3338" y="5847"/>
                  </a:cubicBezTo>
                  <a:cubicBezTo>
                    <a:pt x="3630" y="5083"/>
                    <a:pt x="4223" y="4748"/>
                    <a:pt x="4859" y="4748"/>
                  </a:cubicBezTo>
                  <a:close/>
                  <a:moveTo>
                    <a:pt x="4313" y="1"/>
                  </a:moveTo>
                  <a:cubicBezTo>
                    <a:pt x="3398" y="1"/>
                    <a:pt x="2636" y="338"/>
                    <a:pt x="2219" y="1152"/>
                  </a:cubicBezTo>
                  <a:cubicBezTo>
                    <a:pt x="580" y="4349"/>
                    <a:pt x="1" y="14620"/>
                    <a:pt x="1" y="14620"/>
                  </a:cubicBezTo>
                  <a:lnTo>
                    <a:pt x="660" y="14520"/>
                  </a:lnTo>
                  <a:cubicBezTo>
                    <a:pt x="660" y="14520"/>
                    <a:pt x="11930" y="8285"/>
                    <a:pt x="11370" y="5188"/>
                  </a:cubicBezTo>
                  <a:cubicBezTo>
                    <a:pt x="10968" y="2894"/>
                    <a:pt x="6990" y="1"/>
                    <a:pt x="4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2;p71"/>
            <p:cNvSpPr/>
            <p:nvPr/>
          </p:nvSpPr>
          <p:spPr>
            <a:xfrm>
              <a:off x="2512950" y="4148400"/>
              <a:ext cx="94150" cy="117225"/>
            </a:xfrm>
            <a:custGeom>
              <a:avLst/>
              <a:gdLst/>
              <a:ahLst/>
              <a:cxnLst/>
              <a:rect l="l" t="t" r="r" b="b"/>
              <a:pathLst>
                <a:path w="3766" h="4689" extrusionOk="0">
                  <a:moveTo>
                    <a:pt x="761" y="1"/>
                  </a:moveTo>
                  <a:cubicBezTo>
                    <a:pt x="235" y="1"/>
                    <a:pt x="1" y="830"/>
                    <a:pt x="588" y="1106"/>
                  </a:cubicBezTo>
                  <a:cubicBezTo>
                    <a:pt x="1807" y="1666"/>
                    <a:pt x="2566" y="2845"/>
                    <a:pt x="2566" y="4103"/>
                  </a:cubicBezTo>
                  <a:cubicBezTo>
                    <a:pt x="2566" y="4480"/>
                    <a:pt x="2914" y="4689"/>
                    <a:pt x="3235" y="4689"/>
                  </a:cubicBezTo>
                  <a:cubicBezTo>
                    <a:pt x="3510" y="4689"/>
                    <a:pt x="3765" y="4535"/>
                    <a:pt x="3765" y="4203"/>
                  </a:cubicBezTo>
                  <a:cubicBezTo>
                    <a:pt x="3765" y="2425"/>
                    <a:pt x="2746" y="866"/>
                    <a:pt x="1028" y="67"/>
                  </a:cubicBezTo>
                  <a:cubicBezTo>
                    <a:pt x="933" y="21"/>
                    <a:pt x="843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3;p71"/>
            <p:cNvSpPr/>
            <p:nvPr/>
          </p:nvSpPr>
          <p:spPr>
            <a:xfrm>
              <a:off x="2450050" y="4123425"/>
              <a:ext cx="41825" cy="28325"/>
            </a:xfrm>
            <a:custGeom>
              <a:avLst/>
              <a:gdLst/>
              <a:ahLst/>
              <a:cxnLst/>
              <a:rect l="l" t="t" r="r" b="b"/>
              <a:pathLst>
                <a:path w="1673" h="1133" extrusionOk="0">
                  <a:moveTo>
                    <a:pt x="842" y="1"/>
                  </a:moveTo>
                  <a:cubicBezTo>
                    <a:pt x="811" y="1"/>
                    <a:pt x="779" y="3"/>
                    <a:pt x="746" y="7"/>
                  </a:cubicBezTo>
                  <a:cubicBezTo>
                    <a:pt x="1" y="122"/>
                    <a:pt x="151" y="1132"/>
                    <a:pt x="848" y="1132"/>
                  </a:cubicBezTo>
                  <a:cubicBezTo>
                    <a:pt x="880" y="1132"/>
                    <a:pt x="912" y="1130"/>
                    <a:pt x="946" y="1126"/>
                  </a:cubicBezTo>
                  <a:cubicBezTo>
                    <a:pt x="1672" y="1011"/>
                    <a:pt x="1521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7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icatura de una niña abrazándose a sí misma en corazón rosa. ámate a ti  mismo concepto. | Vector Premiu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8175"/>
          <a:stretch/>
        </p:blipFill>
        <p:spPr bwMode="auto">
          <a:xfrm>
            <a:off x="4910896" y="1424763"/>
            <a:ext cx="3870247" cy="33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579029" y="1070624"/>
            <a:ext cx="5699051" cy="1440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Orientaciones</a:t>
            </a:r>
            <a:endParaRPr sz="9600" dirty="0"/>
          </a:p>
        </p:txBody>
      </p:sp>
      <p:sp>
        <p:nvSpPr>
          <p:cNvPr id="2" name="Rectángulo 1"/>
          <p:cNvSpPr/>
          <p:nvPr/>
        </p:nvSpPr>
        <p:spPr>
          <a:xfrm>
            <a:off x="1531087" y="2445671"/>
            <a:ext cx="3466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/>
            <a:r>
              <a:rPr lang="es-MX" sz="1800" dirty="0" smtClean="0">
                <a:solidFill>
                  <a:schemeClr val="accent1"/>
                </a:solidFill>
                <a:latin typeface="Alata" panose="020B0604020202020204" charset="0"/>
              </a:rPr>
              <a:t>para la cuarta sesión ordinaria de Consejo Técnico Escolar y Taller Intensivo de Formación Continua para Docentes</a:t>
            </a:r>
            <a:endParaRPr lang="es-MX" sz="1800" dirty="0">
              <a:solidFill>
                <a:schemeClr val="accent1"/>
              </a:solidFill>
              <a:latin typeface="Alata" panose="020B0604020202020204" charset="0"/>
            </a:endParaRPr>
          </a:p>
        </p:txBody>
      </p:sp>
      <p:sp>
        <p:nvSpPr>
          <p:cNvPr id="59" name="Rectángulo redondeado 58"/>
          <p:cNvSpPr/>
          <p:nvPr/>
        </p:nvSpPr>
        <p:spPr>
          <a:xfrm>
            <a:off x="2216442" y="879261"/>
            <a:ext cx="2424223" cy="5455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400"/>
              <a:buFont typeface="Alata"/>
              <a:buNone/>
            </a:pPr>
            <a:r>
              <a:rPr lang="es-MX" sz="1600" dirty="0" smtClean="0">
                <a:solidFill>
                  <a:schemeClr val="accent4">
                    <a:lumMod val="50000"/>
                  </a:schemeClr>
                </a:solidFill>
                <a:latin typeface="Alata"/>
                <a:ea typeface="Alata"/>
                <a:cs typeface="Alata"/>
                <a:sym typeface="Alata"/>
              </a:rPr>
              <a:t>Segundo </a:t>
            </a:r>
            <a:r>
              <a:rPr lang="es-MX" sz="1600" dirty="0">
                <a:solidFill>
                  <a:schemeClr val="accent4">
                    <a:lumMod val="50000"/>
                  </a:schemeClr>
                </a:solidFill>
                <a:latin typeface="Alata"/>
                <a:ea typeface="Alata"/>
                <a:cs typeface="Alata"/>
                <a:sym typeface="Alata"/>
              </a:rPr>
              <a:t>apartado</a:t>
            </a:r>
          </a:p>
        </p:txBody>
      </p:sp>
    </p:spTree>
    <p:extLst>
      <p:ext uri="{BB962C8B-B14F-4D97-AF65-F5344CB8AC3E}">
        <p14:creationId xmlns:p14="http://schemas.microsoft.com/office/powerpoint/2010/main" val="16817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872696" y="501604"/>
            <a:ext cx="6984766" cy="866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/>
              <a:t>En esta Cuarta Sesión Ordinaria vamos a profundizar en torno al </a:t>
            </a:r>
            <a:r>
              <a:rPr lang="es-MX" dirty="0" smtClean="0"/>
              <a:t>Campo formativo </a:t>
            </a:r>
            <a:r>
              <a:rPr lang="es-MX" dirty="0"/>
              <a:t>Lenguajes, su descripción y finalidades, así como las </a:t>
            </a:r>
            <a:r>
              <a:rPr lang="es-MX" dirty="0" smtClean="0"/>
              <a:t>especificidades, los </a:t>
            </a:r>
            <a:r>
              <a:rPr lang="es-MX" dirty="0"/>
              <a:t>contenidos y los procesos de desarrollo de aprendizaje para la fase </a:t>
            </a:r>
            <a:r>
              <a:rPr lang="es-MX" dirty="0" smtClean="0"/>
              <a:t>que corresponda</a:t>
            </a:r>
            <a:r>
              <a:rPr lang="es-MX" dirty="0"/>
              <a:t>.</a:t>
            </a:r>
            <a:endParaRPr dirty="0"/>
          </a:p>
        </p:txBody>
      </p:sp>
      <p:sp>
        <p:nvSpPr>
          <p:cNvPr id="10" name="Circular 9"/>
          <p:cNvSpPr/>
          <p:nvPr/>
        </p:nvSpPr>
        <p:spPr>
          <a:xfrm>
            <a:off x="3719714" y="1786270"/>
            <a:ext cx="2700670" cy="2700000"/>
          </a:xfrm>
          <a:prstGeom prst="pie">
            <a:avLst>
              <a:gd name="adj1" fmla="val 0"/>
              <a:gd name="adj2" fmla="val 176044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872696" y="1516641"/>
            <a:ext cx="3210784" cy="1236209"/>
          </a:xfrm>
        </p:spPr>
        <p:txBody>
          <a:bodyPr/>
          <a:lstStyle/>
          <a:p>
            <a:r>
              <a:rPr lang="es-MX" dirty="0" smtClean="0"/>
              <a:t>Distribución sugerida del tiempo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293872" y="3285693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lata" panose="020B0604020202020204" charset="0"/>
              </a:rPr>
              <a:t>80%</a:t>
            </a:r>
            <a:endParaRPr lang="es-MX" sz="3600" dirty="0">
              <a:solidFill>
                <a:schemeClr val="bg1"/>
              </a:solidFill>
              <a:latin typeface="Alata" panose="020B060402020202020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633574" y="2191723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chemeClr val="accent1"/>
                </a:solidFill>
                <a:latin typeface="Alata" panose="020B0604020202020204" charset="0"/>
              </a:rPr>
              <a:t>2</a:t>
            </a:r>
            <a:r>
              <a:rPr lang="es-MX" sz="3600" dirty="0" smtClean="0">
                <a:solidFill>
                  <a:schemeClr val="accent1"/>
                </a:solidFill>
                <a:latin typeface="Alata" panose="020B0604020202020204" charset="0"/>
              </a:rPr>
              <a:t>0%</a:t>
            </a:r>
            <a:endParaRPr lang="es-MX" sz="3600" dirty="0">
              <a:solidFill>
                <a:schemeClr val="accent1"/>
              </a:solidFill>
              <a:latin typeface="Alata" panose="020B0604020202020204" charset="0"/>
            </a:endParaRPr>
          </a:p>
        </p:txBody>
      </p:sp>
      <p:sp>
        <p:nvSpPr>
          <p:cNvPr id="3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2258580" y="3285692"/>
            <a:ext cx="1324593" cy="120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Cumplir con los propósitos establecidos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presente documento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6837321" y="1587976"/>
            <a:ext cx="1628268" cy="1229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Atender los asuntos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educativos de interés de la escuela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9" name="Google Shape;2274;p71"/>
          <p:cNvGrpSpPr/>
          <p:nvPr/>
        </p:nvGrpSpPr>
        <p:grpSpPr>
          <a:xfrm>
            <a:off x="7218882" y="3647555"/>
            <a:ext cx="1277159" cy="838714"/>
            <a:chOff x="2035100" y="1527925"/>
            <a:chExt cx="1134950" cy="745325"/>
          </a:xfrm>
        </p:grpSpPr>
        <p:sp>
          <p:nvSpPr>
            <p:cNvPr id="40" name="Google Shape;2275;p71"/>
            <p:cNvSpPr/>
            <p:nvPr/>
          </p:nvSpPr>
          <p:spPr>
            <a:xfrm>
              <a:off x="2433725" y="2034000"/>
              <a:ext cx="736325" cy="239250"/>
            </a:xfrm>
            <a:custGeom>
              <a:avLst/>
              <a:gdLst/>
              <a:ahLst/>
              <a:cxnLst/>
              <a:rect l="l" t="t" r="r" b="b"/>
              <a:pathLst>
                <a:path w="29453" h="9570" extrusionOk="0">
                  <a:moveTo>
                    <a:pt x="10915" y="581"/>
                  </a:moveTo>
                  <a:cubicBezTo>
                    <a:pt x="11075" y="581"/>
                    <a:pt x="11254" y="635"/>
                    <a:pt x="11450" y="759"/>
                  </a:cubicBezTo>
                  <a:cubicBezTo>
                    <a:pt x="12149" y="1159"/>
                    <a:pt x="12249" y="2378"/>
                    <a:pt x="12269" y="3097"/>
                  </a:cubicBezTo>
                  <a:cubicBezTo>
                    <a:pt x="12289" y="4056"/>
                    <a:pt x="12070" y="4955"/>
                    <a:pt x="11670" y="5775"/>
                  </a:cubicBezTo>
                  <a:cubicBezTo>
                    <a:pt x="10811" y="4895"/>
                    <a:pt x="10091" y="3736"/>
                    <a:pt x="9892" y="2518"/>
                  </a:cubicBezTo>
                  <a:cubicBezTo>
                    <a:pt x="9792" y="1823"/>
                    <a:pt x="10145" y="581"/>
                    <a:pt x="10915" y="581"/>
                  </a:cubicBezTo>
                  <a:close/>
                  <a:moveTo>
                    <a:pt x="10894" y="0"/>
                  </a:moveTo>
                  <a:cubicBezTo>
                    <a:pt x="9433" y="0"/>
                    <a:pt x="9098" y="1951"/>
                    <a:pt x="9412" y="3097"/>
                  </a:cubicBezTo>
                  <a:cubicBezTo>
                    <a:pt x="9772" y="4356"/>
                    <a:pt x="10471" y="5435"/>
                    <a:pt x="11370" y="6314"/>
                  </a:cubicBezTo>
                  <a:cubicBezTo>
                    <a:pt x="10360" y="7918"/>
                    <a:pt x="8605" y="8992"/>
                    <a:pt x="6571" y="8992"/>
                  </a:cubicBezTo>
                  <a:cubicBezTo>
                    <a:pt x="6552" y="8992"/>
                    <a:pt x="6533" y="8992"/>
                    <a:pt x="6515" y="8992"/>
                  </a:cubicBezTo>
                  <a:cubicBezTo>
                    <a:pt x="4816" y="8972"/>
                    <a:pt x="3178" y="8212"/>
                    <a:pt x="2119" y="6874"/>
                  </a:cubicBezTo>
                  <a:cubicBezTo>
                    <a:pt x="980" y="5415"/>
                    <a:pt x="760" y="3677"/>
                    <a:pt x="800" y="1878"/>
                  </a:cubicBezTo>
                  <a:cubicBezTo>
                    <a:pt x="800" y="1843"/>
                    <a:pt x="766" y="1822"/>
                    <a:pt x="734" y="1822"/>
                  </a:cubicBezTo>
                  <a:cubicBezTo>
                    <a:pt x="711" y="1822"/>
                    <a:pt x="688" y="1833"/>
                    <a:pt x="680" y="1858"/>
                  </a:cubicBezTo>
                  <a:cubicBezTo>
                    <a:pt x="1" y="3437"/>
                    <a:pt x="460" y="5375"/>
                    <a:pt x="1339" y="6774"/>
                  </a:cubicBezTo>
                  <a:cubicBezTo>
                    <a:pt x="2298" y="8252"/>
                    <a:pt x="3817" y="9232"/>
                    <a:pt x="5555" y="9491"/>
                  </a:cubicBezTo>
                  <a:cubicBezTo>
                    <a:pt x="5893" y="9544"/>
                    <a:pt x="6229" y="9570"/>
                    <a:pt x="6559" y="9570"/>
                  </a:cubicBezTo>
                  <a:cubicBezTo>
                    <a:pt x="8728" y="9570"/>
                    <a:pt x="10685" y="8465"/>
                    <a:pt x="11830" y="6714"/>
                  </a:cubicBezTo>
                  <a:cubicBezTo>
                    <a:pt x="13328" y="7953"/>
                    <a:pt x="15267" y="8712"/>
                    <a:pt x="17165" y="8892"/>
                  </a:cubicBezTo>
                  <a:cubicBezTo>
                    <a:pt x="17488" y="8923"/>
                    <a:pt x="17810" y="8938"/>
                    <a:pt x="18129" y="8938"/>
                  </a:cubicBezTo>
                  <a:cubicBezTo>
                    <a:pt x="22519" y="8938"/>
                    <a:pt x="26460" y="6081"/>
                    <a:pt x="29254" y="2877"/>
                  </a:cubicBezTo>
                  <a:cubicBezTo>
                    <a:pt x="29452" y="2664"/>
                    <a:pt x="29255" y="2357"/>
                    <a:pt x="29035" y="2357"/>
                  </a:cubicBezTo>
                  <a:cubicBezTo>
                    <a:pt x="28966" y="2357"/>
                    <a:pt x="28896" y="2387"/>
                    <a:pt x="28834" y="2458"/>
                  </a:cubicBezTo>
                  <a:cubicBezTo>
                    <a:pt x="26596" y="5015"/>
                    <a:pt x="23779" y="7253"/>
                    <a:pt x="20422" y="8053"/>
                  </a:cubicBezTo>
                  <a:cubicBezTo>
                    <a:pt x="19668" y="8232"/>
                    <a:pt x="18891" y="8322"/>
                    <a:pt x="18115" y="8322"/>
                  </a:cubicBezTo>
                  <a:cubicBezTo>
                    <a:pt x="15951" y="8322"/>
                    <a:pt x="13791" y="7621"/>
                    <a:pt x="12130" y="6194"/>
                  </a:cubicBezTo>
                  <a:cubicBezTo>
                    <a:pt x="12489" y="5535"/>
                    <a:pt x="12729" y="4776"/>
                    <a:pt x="12829" y="3976"/>
                  </a:cubicBezTo>
                  <a:cubicBezTo>
                    <a:pt x="12969" y="2757"/>
                    <a:pt x="12849" y="340"/>
                    <a:pt x="11270" y="40"/>
                  </a:cubicBezTo>
                  <a:cubicBezTo>
                    <a:pt x="11137" y="13"/>
                    <a:pt x="11012" y="0"/>
                    <a:pt x="108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76;p71"/>
            <p:cNvSpPr/>
            <p:nvPr/>
          </p:nvSpPr>
          <p:spPr>
            <a:xfrm>
              <a:off x="2035100" y="1527925"/>
              <a:ext cx="605225" cy="531925"/>
            </a:xfrm>
            <a:custGeom>
              <a:avLst/>
              <a:gdLst/>
              <a:ahLst/>
              <a:cxnLst/>
              <a:rect l="l" t="t" r="r" b="b"/>
              <a:pathLst>
                <a:path w="24209" h="21277" extrusionOk="0">
                  <a:moveTo>
                    <a:pt x="17532" y="1"/>
                  </a:moveTo>
                  <a:cubicBezTo>
                    <a:pt x="15767" y="1"/>
                    <a:pt x="13951" y="934"/>
                    <a:pt x="12888" y="2379"/>
                  </a:cubicBezTo>
                  <a:cubicBezTo>
                    <a:pt x="11390" y="4417"/>
                    <a:pt x="11190" y="7215"/>
                    <a:pt x="11869" y="9672"/>
                  </a:cubicBezTo>
                  <a:cubicBezTo>
                    <a:pt x="10810" y="7494"/>
                    <a:pt x="9691" y="5236"/>
                    <a:pt x="7713" y="3858"/>
                  </a:cubicBezTo>
                  <a:cubicBezTo>
                    <a:pt x="6749" y="3169"/>
                    <a:pt x="5519" y="2776"/>
                    <a:pt x="4336" y="2776"/>
                  </a:cubicBezTo>
                  <a:cubicBezTo>
                    <a:pt x="3117" y="2776"/>
                    <a:pt x="1950" y="3194"/>
                    <a:pt x="1179" y="4137"/>
                  </a:cubicBezTo>
                  <a:cubicBezTo>
                    <a:pt x="0" y="5556"/>
                    <a:pt x="60" y="7614"/>
                    <a:pt x="520" y="9393"/>
                  </a:cubicBezTo>
                  <a:cubicBezTo>
                    <a:pt x="1818" y="14508"/>
                    <a:pt x="7313" y="20722"/>
                    <a:pt x="12788" y="21242"/>
                  </a:cubicBezTo>
                  <a:cubicBezTo>
                    <a:pt x="13045" y="21265"/>
                    <a:pt x="13298" y="21277"/>
                    <a:pt x="13545" y="21277"/>
                  </a:cubicBezTo>
                  <a:cubicBezTo>
                    <a:pt x="20872" y="21277"/>
                    <a:pt x="24209" y="11228"/>
                    <a:pt x="22759" y="5236"/>
                  </a:cubicBezTo>
                  <a:cubicBezTo>
                    <a:pt x="22300" y="3338"/>
                    <a:pt x="21341" y="1420"/>
                    <a:pt x="19622" y="501"/>
                  </a:cubicBezTo>
                  <a:cubicBezTo>
                    <a:pt x="18971" y="158"/>
                    <a:pt x="18256" y="1"/>
                    <a:pt x="17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77;p71"/>
            <p:cNvSpPr/>
            <p:nvPr/>
          </p:nvSpPr>
          <p:spPr>
            <a:xfrm>
              <a:off x="2035100" y="1597350"/>
              <a:ext cx="413125" cy="462450"/>
            </a:xfrm>
            <a:custGeom>
              <a:avLst/>
              <a:gdLst/>
              <a:ahLst/>
              <a:cxnLst/>
              <a:rect l="l" t="t" r="r" b="b"/>
              <a:pathLst>
                <a:path w="16525" h="18498" extrusionOk="0">
                  <a:moveTo>
                    <a:pt x="4347" y="1"/>
                  </a:moveTo>
                  <a:cubicBezTo>
                    <a:pt x="3121" y="1"/>
                    <a:pt x="1959" y="405"/>
                    <a:pt x="1179" y="1360"/>
                  </a:cubicBezTo>
                  <a:cubicBezTo>
                    <a:pt x="0" y="2779"/>
                    <a:pt x="60" y="4837"/>
                    <a:pt x="520" y="6616"/>
                  </a:cubicBezTo>
                  <a:cubicBezTo>
                    <a:pt x="1818" y="11731"/>
                    <a:pt x="7313" y="17945"/>
                    <a:pt x="12788" y="18465"/>
                  </a:cubicBezTo>
                  <a:cubicBezTo>
                    <a:pt x="13037" y="18487"/>
                    <a:pt x="13281" y="18497"/>
                    <a:pt x="13521" y="18497"/>
                  </a:cubicBezTo>
                  <a:cubicBezTo>
                    <a:pt x="14610" y="18497"/>
                    <a:pt x="15608" y="18279"/>
                    <a:pt x="16525" y="17885"/>
                  </a:cubicBezTo>
                  <a:lnTo>
                    <a:pt x="16525" y="17885"/>
                  </a:lnTo>
                  <a:cubicBezTo>
                    <a:pt x="16305" y="17905"/>
                    <a:pt x="16080" y="17915"/>
                    <a:pt x="15851" y="17915"/>
                  </a:cubicBezTo>
                  <a:cubicBezTo>
                    <a:pt x="15621" y="17915"/>
                    <a:pt x="15386" y="17905"/>
                    <a:pt x="15146" y="17885"/>
                  </a:cubicBezTo>
                  <a:cubicBezTo>
                    <a:pt x="9671" y="17366"/>
                    <a:pt x="4176" y="11152"/>
                    <a:pt x="2877" y="6036"/>
                  </a:cubicBezTo>
                  <a:cubicBezTo>
                    <a:pt x="2418" y="4258"/>
                    <a:pt x="2358" y="2200"/>
                    <a:pt x="3517" y="781"/>
                  </a:cubicBezTo>
                  <a:cubicBezTo>
                    <a:pt x="3797" y="461"/>
                    <a:pt x="4096" y="202"/>
                    <a:pt x="4436" y="2"/>
                  </a:cubicBezTo>
                  <a:cubicBezTo>
                    <a:pt x="4406" y="1"/>
                    <a:pt x="4376" y="1"/>
                    <a:pt x="4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78;p71"/>
            <p:cNvSpPr/>
            <p:nvPr/>
          </p:nvSpPr>
          <p:spPr>
            <a:xfrm>
              <a:off x="2384775" y="2038325"/>
              <a:ext cx="125400" cy="113075"/>
            </a:xfrm>
            <a:custGeom>
              <a:avLst/>
              <a:gdLst/>
              <a:ahLst/>
              <a:cxnLst/>
              <a:rect l="l" t="t" r="r" b="b"/>
              <a:pathLst>
                <a:path w="5016" h="4523" extrusionOk="0">
                  <a:moveTo>
                    <a:pt x="1605" y="0"/>
                  </a:moveTo>
                  <a:cubicBezTo>
                    <a:pt x="805" y="0"/>
                    <a:pt x="137" y="514"/>
                    <a:pt x="60" y="1925"/>
                  </a:cubicBezTo>
                  <a:cubicBezTo>
                    <a:pt x="0" y="2844"/>
                    <a:pt x="400" y="3663"/>
                    <a:pt x="340" y="4523"/>
                  </a:cubicBezTo>
                  <a:cubicBezTo>
                    <a:pt x="1519" y="4443"/>
                    <a:pt x="2678" y="4083"/>
                    <a:pt x="3717" y="3544"/>
                  </a:cubicBezTo>
                  <a:cubicBezTo>
                    <a:pt x="4057" y="3364"/>
                    <a:pt x="4396" y="3164"/>
                    <a:pt x="4536" y="2824"/>
                  </a:cubicBezTo>
                  <a:cubicBezTo>
                    <a:pt x="5016" y="1748"/>
                    <a:pt x="3083" y="0"/>
                    <a:pt x="1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79;p71"/>
            <p:cNvSpPr/>
            <p:nvPr/>
          </p:nvSpPr>
          <p:spPr>
            <a:xfrm>
              <a:off x="2496875" y="1665350"/>
              <a:ext cx="88250" cy="237150"/>
            </a:xfrm>
            <a:custGeom>
              <a:avLst/>
              <a:gdLst/>
              <a:ahLst/>
              <a:cxnLst/>
              <a:rect l="l" t="t" r="r" b="b"/>
              <a:pathLst>
                <a:path w="3530" h="9486" extrusionOk="0">
                  <a:moveTo>
                    <a:pt x="2009" y="1"/>
                  </a:moveTo>
                  <a:cubicBezTo>
                    <a:pt x="1672" y="1"/>
                    <a:pt x="1346" y="257"/>
                    <a:pt x="1451" y="679"/>
                  </a:cubicBezTo>
                  <a:cubicBezTo>
                    <a:pt x="2290" y="3916"/>
                    <a:pt x="1551" y="6254"/>
                    <a:pt x="92" y="9131"/>
                  </a:cubicBezTo>
                  <a:cubicBezTo>
                    <a:pt x="1" y="9314"/>
                    <a:pt x="142" y="9485"/>
                    <a:pt x="303" y="9485"/>
                  </a:cubicBezTo>
                  <a:cubicBezTo>
                    <a:pt x="353" y="9485"/>
                    <a:pt x="404" y="9469"/>
                    <a:pt x="452" y="9431"/>
                  </a:cubicBezTo>
                  <a:cubicBezTo>
                    <a:pt x="2890" y="7433"/>
                    <a:pt x="3529" y="3296"/>
                    <a:pt x="2590" y="419"/>
                  </a:cubicBezTo>
                  <a:cubicBezTo>
                    <a:pt x="2491" y="129"/>
                    <a:pt x="2247" y="1"/>
                    <a:pt x="2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80;p71"/>
            <p:cNvSpPr/>
            <p:nvPr/>
          </p:nvSpPr>
          <p:spPr>
            <a:xfrm>
              <a:off x="2504150" y="1598400"/>
              <a:ext cx="44000" cy="40100"/>
            </a:xfrm>
            <a:custGeom>
              <a:avLst/>
              <a:gdLst/>
              <a:ahLst/>
              <a:cxnLst/>
              <a:rect l="l" t="t" r="r" b="b"/>
              <a:pathLst>
                <a:path w="1760" h="1604" extrusionOk="0">
                  <a:moveTo>
                    <a:pt x="1010" y="0"/>
                  </a:moveTo>
                  <a:cubicBezTo>
                    <a:pt x="888" y="0"/>
                    <a:pt x="770" y="31"/>
                    <a:pt x="660" y="100"/>
                  </a:cubicBezTo>
                  <a:cubicBezTo>
                    <a:pt x="181" y="279"/>
                    <a:pt x="1" y="979"/>
                    <a:pt x="401" y="1358"/>
                  </a:cubicBezTo>
                  <a:cubicBezTo>
                    <a:pt x="401" y="1358"/>
                    <a:pt x="401" y="1378"/>
                    <a:pt x="421" y="1378"/>
                  </a:cubicBezTo>
                  <a:cubicBezTo>
                    <a:pt x="545" y="1503"/>
                    <a:pt x="743" y="1604"/>
                    <a:pt x="938" y="1604"/>
                  </a:cubicBezTo>
                  <a:cubicBezTo>
                    <a:pt x="993" y="1604"/>
                    <a:pt x="1047" y="1596"/>
                    <a:pt x="1100" y="1578"/>
                  </a:cubicBezTo>
                  <a:cubicBezTo>
                    <a:pt x="1120" y="1578"/>
                    <a:pt x="1120" y="1578"/>
                    <a:pt x="1140" y="1558"/>
                  </a:cubicBezTo>
                  <a:cubicBezTo>
                    <a:pt x="1400" y="1478"/>
                    <a:pt x="1600" y="1318"/>
                    <a:pt x="1699" y="1039"/>
                  </a:cubicBezTo>
                  <a:cubicBezTo>
                    <a:pt x="1759" y="799"/>
                    <a:pt x="1719" y="439"/>
                    <a:pt x="1500" y="279"/>
                  </a:cubicBezTo>
                  <a:cubicBezTo>
                    <a:pt x="1420" y="160"/>
                    <a:pt x="1320" y="60"/>
                    <a:pt x="1180" y="20"/>
                  </a:cubicBezTo>
                  <a:cubicBezTo>
                    <a:pt x="1123" y="7"/>
                    <a:pt x="1066" y="0"/>
                    <a:pt x="1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https://cdn-icons-png.flaticon.com/512/3642/36425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10" y="1474719"/>
            <a:ext cx="717121" cy="7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-icons-png.flaticon.com/512/3642/36424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80" y="2420541"/>
            <a:ext cx="865151" cy="8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oogle Shape;1968;p69"/>
          <p:cNvGrpSpPr/>
          <p:nvPr/>
        </p:nvGrpSpPr>
        <p:grpSpPr>
          <a:xfrm rot="-1175856">
            <a:off x="759409" y="3630284"/>
            <a:ext cx="981341" cy="711184"/>
            <a:chOff x="4634825" y="1694603"/>
            <a:chExt cx="761402" cy="551792"/>
          </a:xfrm>
        </p:grpSpPr>
        <p:sp>
          <p:nvSpPr>
            <p:cNvPr id="48" name="Google Shape;1969;p69"/>
            <p:cNvSpPr/>
            <p:nvPr/>
          </p:nvSpPr>
          <p:spPr>
            <a:xfrm>
              <a:off x="4634825" y="1694603"/>
              <a:ext cx="761401" cy="551784"/>
            </a:xfrm>
            <a:custGeom>
              <a:avLst/>
              <a:gdLst/>
              <a:ahLst/>
              <a:cxnLst/>
              <a:rect l="l" t="t" r="r" b="b"/>
              <a:pathLst>
                <a:path w="18623" h="13496" extrusionOk="0">
                  <a:moveTo>
                    <a:pt x="15324" y="0"/>
                  </a:moveTo>
                  <a:cubicBezTo>
                    <a:pt x="15211" y="0"/>
                    <a:pt x="15095" y="10"/>
                    <a:pt x="14979" y="30"/>
                  </a:cubicBezTo>
                  <a:lnTo>
                    <a:pt x="1739" y="2268"/>
                  </a:lnTo>
                  <a:cubicBezTo>
                    <a:pt x="1215" y="2364"/>
                    <a:pt x="751" y="2649"/>
                    <a:pt x="441" y="3090"/>
                  </a:cubicBezTo>
                  <a:cubicBezTo>
                    <a:pt x="132" y="3530"/>
                    <a:pt x="1" y="4066"/>
                    <a:pt x="96" y="4590"/>
                  </a:cubicBezTo>
                  <a:lnTo>
                    <a:pt x="1323" y="11817"/>
                  </a:lnTo>
                  <a:cubicBezTo>
                    <a:pt x="1489" y="12805"/>
                    <a:pt x="2335" y="13496"/>
                    <a:pt x="3299" y="13496"/>
                  </a:cubicBezTo>
                  <a:cubicBezTo>
                    <a:pt x="3406" y="13496"/>
                    <a:pt x="3525" y="13484"/>
                    <a:pt x="3632" y="13460"/>
                  </a:cubicBezTo>
                  <a:lnTo>
                    <a:pt x="16884" y="11222"/>
                  </a:lnTo>
                  <a:cubicBezTo>
                    <a:pt x="17408" y="11127"/>
                    <a:pt x="17872" y="10841"/>
                    <a:pt x="18182" y="10400"/>
                  </a:cubicBezTo>
                  <a:cubicBezTo>
                    <a:pt x="18491" y="9960"/>
                    <a:pt x="18622" y="9436"/>
                    <a:pt x="18527" y="8900"/>
                  </a:cubicBezTo>
                  <a:lnTo>
                    <a:pt x="17301" y="1673"/>
                  </a:lnTo>
                  <a:cubicBezTo>
                    <a:pt x="17130" y="694"/>
                    <a:pt x="16284" y="0"/>
                    <a:pt x="1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70;p69"/>
            <p:cNvSpPr/>
            <p:nvPr/>
          </p:nvSpPr>
          <p:spPr>
            <a:xfrm>
              <a:off x="4645046" y="1919724"/>
              <a:ext cx="751180" cy="326671"/>
            </a:xfrm>
            <a:custGeom>
              <a:avLst/>
              <a:gdLst/>
              <a:ahLst/>
              <a:cxnLst/>
              <a:rect l="l" t="t" r="r" b="b"/>
              <a:pathLst>
                <a:path w="18373" h="7990" extrusionOk="0">
                  <a:moveTo>
                    <a:pt x="1" y="1"/>
                  </a:moveTo>
                  <a:lnTo>
                    <a:pt x="1073" y="6311"/>
                  </a:lnTo>
                  <a:cubicBezTo>
                    <a:pt x="1239" y="7299"/>
                    <a:pt x="2085" y="7990"/>
                    <a:pt x="3049" y="7990"/>
                  </a:cubicBezTo>
                  <a:cubicBezTo>
                    <a:pt x="3156" y="7990"/>
                    <a:pt x="3275" y="7978"/>
                    <a:pt x="3382" y="7954"/>
                  </a:cubicBezTo>
                  <a:lnTo>
                    <a:pt x="16634" y="5716"/>
                  </a:lnTo>
                  <a:cubicBezTo>
                    <a:pt x="17158" y="5621"/>
                    <a:pt x="17622" y="5335"/>
                    <a:pt x="17932" y="4894"/>
                  </a:cubicBezTo>
                  <a:cubicBezTo>
                    <a:pt x="18241" y="4454"/>
                    <a:pt x="18372" y="3930"/>
                    <a:pt x="18277" y="3394"/>
                  </a:cubicBezTo>
                  <a:lnTo>
                    <a:pt x="18087" y="2287"/>
                  </a:lnTo>
                  <a:lnTo>
                    <a:pt x="17860" y="2346"/>
                  </a:lnTo>
                  <a:cubicBezTo>
                    <a:pt x="15246" y="2989"/>
                    <a:pt x="12918" y="3255"/>
                    <a:pt x="10855" y="3255"/>
                  </a:cubicBezTo>
                  <a:cubicBezTo>
                    <a:pt x="6003" y="3255"/>
                    <a:pt x="2618" y="1786"/>
                    <a:pt x="430" y="2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71;p69"/>
            <p:cNvSpPr/>
            <p:nvPr/>
          </p:nvSpPr>
          <p:spPr>
            <a:xfrm>
              <a:off x="4644106" y="1727721"/>
              <a:ext cx="725831" cy="501659"/>
            </a:xfrm>
            <a:custGeom>
              <a:avLst/>
              <a:gdLst/>
              <a:ahLst/>
              <a:cxnLst/>
              <a:rect l="l" t="t" r="r" b="b"/>
              <a:pathLst>
                <a:path w="17753" h="12270" extrusionOk="0">
                  <a:moveTo>
                    <a:pt x="16553" y="0"/>
                  </a:moveTo>
                  <a:cubicBezTo>
                    <a:pt x="16484" y="0"/>
                    <a:pt x="16414" y="31"/>
                    <a:pt x="16371" y="89"/>
                  </a:cubicBezTo>
                  <a:cubicBezTo>
                    <a:pt x="16324" y="137"/>
                    <a:pt x="12395" y="5268"/>
                    <a:pt x="10966" y="6697"/>
                  </a:cubicBezTo>
                  <a:cubicBezTo>
                    <a:pt x="10391" y="7272"/>
                    <a:pt x="9819" y="7436"/>
                    <a:pt x="9354" y="7436"/>
                  </a:cubicBezTo>
                  <a:cubicBezTo>
                    <a:pt x="8770" y="7436"/>
                    <a:pt x="8356" y="7176"/>
                    <a:pt x="8323" y="7150"/>
                  </a:cubicBezTo>
                  <a:lnTo>
                    <a:pt x="369" y="2542"/>
                  </a:lnTo>
                  <a:cubicBezTo>
                    <a:pt x="334" y="2522"/>
                    <a:pt x="297" y="2513"/>
                    <a:pt x="260" y="2513"/>
                  </a:cubicBezTo>
                  <a:cubicBezTo>
                    <a:pt x="183" y="2513"/>
                    <a:pt x="108" y="2553"/>
                    <a:pt x="60" y="2625"/>
                  </a:cubicBezTo>
                  <a:cubicBezTo>
                    <a:pt x="0" y="2732"/>
                    <a:pt x="36" y="2875"/>
                    <a:pt x="143" y="2935"/>
                  </a:cubicBezTo>
                  <a:lnTo>
                    <a:pt x="5691" y="6149"/>
                  </a:lnTo>
                  <a:lnTo>
                    <a:pt x="1822" y="11924"/>
                  </a:lnTo>
                  <a:cubicBezTo>
                    <a:pt x="1750" y="12019"/>
                    <a:pt x="1786" y="12162"/>
                    <a:pt x="1881" y="12234"/>
                  </a:cubicBezTo>
                  <a:cubicBezTo>
                    <a:pt x="1929" y="12257"/>
                    <a:pt x="1965" y="12269"/>
                    <a:pt x="2012" y="12269"/>
                  </a:cubicBezTo>
                  <a:cubicBezTo>
                    <a:pt x="2084" y="12269"/>
                    <a:pt x="2155" y="12234"/>
                    <a:pt x="2191" y="12174"/>
                  </a:cubicBezTo>
                  <a:lnTo>
                    <a:pt x="6072" y="6388"/>
                  </a:lnTo>
                  <a:cubicBezTo>
                    <a:pt x="6072" y="6376"/>
                    <a:pt x="6084" y="6376"/>
                    <a:pt x="6084" y="6376"/>
                  </a:cubicBezTo>
                  <a:lnTo>
                    <a:pt x="8084" y="7531"/>
                  </a:lnTo>
                  <a:cubicBezTo>
                    <a:pt x="8096" y="7542"/>
                    <a:pt x="8620" y="7876"/>
                    <a:pt x="9370" y="7876"/>
                  </a:cubicBezTo>
                  <a:cubicBezTo>
                    <a:pt x="9930" y="7876"/>
                    <a:pt x="10609" y="7685"/>
                    <a:pt x="11287" y="7007"/>
                  </a:cubicBezTo>
                  <a:cubicBezTo>
                    <a:pt x="11597" y="6697"/>
                    <a:pt x="12014" y="6233"/>
                    <a:pt x="12478" y="5673"/>
                  </a:cubicBezTo>
                  <a:lnTo>
                    <a:pt x="17359" y="9590"/>
                  </a:lnTo>
                  <a:cubicBezTo>
                    <a:pt x="17395" y="9626"/>
                    <a:pt x="17455" y="9638"/>
                    <a:pt x="17502" y="9638"/>
                  </a:cubicBezTo>
                  <a:cubicBezTo>
                    <a:pt x="17562" y="9638"/>
                    <a:pt x="17633" y="9614"/>
                    <a:pt x="17669" y="9555"/>
                  </a:cubicBezTo>
                  <a:cubicBezTo>
                    <a:pt x="17752" y="9459"/>
                    <a:pt x="17740" y="9317"/>
                    <a:pt x="17633" y="9245"/>
                  </a:cubicBezTo>
                  <a:lnTo>
                    <a:pt x="12764" y="5340"/>
                  </a:lnTo>
                  <a:cubicBezTo>
                    <a:pt x="14454" y="3316"/>
                    <a:pt x="16597" y="518"/>
                    <a:pt x="16717" y="363"/>
                  </a:cubicBezTo>
                  <a:cubicBezTo>
                    <a:pt x="16800" y="268"/>
                    <a:pt x="16776" y="125"/>
                    <a:pt x="16681" y="42"/>
                  </a:cubicBezTo>
                  <a:cubicBezTo>
                    <a:pt x="16643" y="13"/>
                    <a:pt x="16598" y="0"/>
                    <a:pt x="16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72;p69"/>
            <p:cNvSpPr/>
            <p:nvPr/>
          </p:nvSpPr>
          <p:spPr>
            <a:xfrm>
              <a:off x="4951240" y="1873849"/>
              <a:ext cx="138805" cy="125762"/>
            </a:xfrm>
            <a:custGeom>
              <a:avLst/>
              <a:gdLst/>
              <a:ahLst/>
              <a:cxnLst/>
              <a:rect l="l" t="t" r="r" b="b"/>
              <a:pathLst>
                <a:path w="3395" h="3076" extrusionOk="0">
                  <a:moveTo>
                    <a:pt x="2431" y="1"/>
                  </a:moveTo>
                  <a:cubicBezTo>
                    <a:pt x="2387" y="1"/>
                    <a:pt x="2343" y="6"/>
                    <a:pt x="2299" y="16"/>
                  </a:cubicBezTo>
                  <a:cubicBezTo>
                    <a:pt x="1989" y="87"/>
                    <a:pt x="1775" y="397"/>
                    <a:pt x="1644" y="670"/>
                  </a:cubicBezTo>
                  <a:cubicBezTo>
                    <a:pt x="1446" y="426"/>
                    <a:pt x="1168" y="158"/>
                    <a:pt x="855" y="158"/>
                  </a:cubicBezTo>
                  <a:cubicBezTo>
                    <a:pt x="848" y="158"/>
                    <a:pt x="841" y="158"/>
                    <a:pt x="834" y="158"/>
                  </a:cubicBezTo>
                  <a:cubicBezTo>
                    <a:pt x="549" y="158"/>
                    <a:pt x="322" y="361"/>
                    <a:pt x="144" y="742"/>
                  </a:cubicBezTo>
                  <a:cubicBezTo>
                    <a:pt x="1" y="1051"/>
                    <a:pt x="1" y="1349"/>
                    <a:pt x="120" y="1659"/>
                  </a:cubicBezTo>
                  <a:cubicBezTo>
                    <a:pt x="465" y="2516"/>
                    <a:pt x="1775" y="3040"/>
                    <a:pt x="1823" y="3064"/>
                  </a:cubicBezTo>
                  <a:cubicBezTo>
                    <a:pt x="1846" y="3076"/>
                    <a:pt x="1882" y="3076"/>
                    <a:pt x="1906" y="3076"/>
                  </a:cubicBezTo>
                  <a:cubicBezTo>
                    <a:pt x="1954" y="3076"/>
                    <a:pt x="2001" y="3064"/>
                    <a:pt x="2037" y="3028"/>
                  </a:cubicBezTo>
                  <a:cubicBezTo>
                    <a:pt x="2085" y="2992"/>
                    <a:pt x="3251" y="2123"/>
                    <a:pt x="3359" y="1206"/>
                  </a:cubicBezTo>
                  <a:cubicBezTo>
                    <a:pt x="3394" y="897"/>
                    <a:pt x="3299" y="611"/>
                    <a:pt x="3085" y="361"/>
                  </a:cubicBezTo>
                  <a:cubicBezTo>
                    <a:pt x="2867" y="123"/>
                    <a:pt x="2649" y="1"/>
                    <a:pt x="2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53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>
            <a:spLocks noGrp="1"/>
          </p:cNvSpPr>
          <p:nvPr>
            <p:ph type="title"/>
          </p:nvPr>
        </p:nvSpPr>
        <p:spPr>
          <a:xfrm>
            <a:off x="758170" y="455757"/>
            <a:ext cx="3065232" cy="800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s-MX" sz="4000" b="0" dirty="0" smtClean="0">
                <a:solidFill>
                  <a:schemeClr val="accent2"/>
                </a:solidFill>
                <a:latin typeface="Luckiest Guy" panose="02000506000000020004" pitchFamily="2" charset="0"/>
                <a:ea typeface="Arial"/>
                <a:cs typeface="Arial"/>
                <a:sym typeface="Arial"/>
              </a:rPr>
              <a:t>PROPÓSITOS</a:t>
            </a:r>
            <a:endParaRPr lang="es-MX" sz="4000" b="0" dirty="0">
              <a:solidFill>
                <a:schemeClr val="accent2"/>
              </a:solidFill>
              <a:latin typeface="Luckiest Guy" panose="02000506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885856" y="1969632"/>
            <a:ext cx="3310802" cy="1035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descripción general del Campo formativo Lenguajes y sus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finalidades para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educación inicial, preescolar, primaria y secundaria.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885856" y="3799301"/>
            <a:ext cx="3310802" cy="870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especificidades del Campo formativo Lenguajes para la fase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corresponda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4742120" y="1969632"/>
            <a:ext cx="3402419" cy="1035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contenidos y procesos de desarrollo de aprendizaje del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Campo formativo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Lenguajes de acuerdo con el Programa sintético de la fase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corresponda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4742120" y="3846752"/>
            <a:ext cx="3310802" cy="622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codiseño del programa analítico para el Campo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formativo Lenguajes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Google Shape;402;p35"/>
          <p:cNvSpPr txBox="1">
            <a:spLocks/>
          </p:cNvSpPr>
          <p:nvPr/>
        </p:nvSpPr>
        <p:spPr>
          <a:xfrm>
            <a:off x="1360765" y="1386894"/>
            <a:ext cx="2285554" cy="66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pPr algn="ctr"/>
            <a:r>
              <a:rPr lang="es-MX" sz="4000" b="0" dirty="0" smtClean="0">
                <a:solidFill>
                  <a:schemeClr val="accent4">
                    <a:lumMod val="75000"/>
                  </a:schemeClr>
                </a:solidFill>
                <a:latin typeface="Clicker Script" panose="020B0604020202020204" charset="0"/>
                <a:ea typeface="Alata"/>
                <a:cs typeface="Alata"/>
                <a:sym typeface="Alata"/>
              </a:rPr>
              <a:t>Analizar</a:t>
            </a:r>
            <a:endParaRPr lang="es-MX" sz="6000" b="0" dirty="0">
              <a:solidFill>
                <a:schemeClr val="accent4">
                  <a:lumMod val="75000"/>
                </a:schemeClr>
              </a:solidFill>
              <a:latin typeface="Clicker Script" panose="020B0604020202020204" charset="0"/>
            </a:endParaRPr>
          </a:p>
        </p:txBody>
      </p:sp>
      <p:sp>
        <p:nvSpPr>
          <p:cNvPr id="29" name="Google Shape;402;p35"/>
          <p:cNvSpPr txBox="1">
            <a:spLocks/>
          </p:cNvSpPr>
          <p:nvPr/>
        </p:nvSpPr>
        <p:spPr>
          <a:xfrm>
            <a:off x="1523607" y="3181056"/>
            <a:ext cx="1852169" cy="66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pPr algn="ctr"/>
            <a:r>
              <a:rPr lang="es-MX" sz="4000" b="0" dirty="0" smtClean="0">
                <a:solidFill>
                  <a:schemeClr val="accent4">
                    <a:lumMod val="75000"/>
                  </a:schemeClr>
                </a:solidFill>
                <a:latin typeface="Clicker Script" panose="020B0604020202020204" charset="0"/>
                <a:ea typeface="Alata"/>
                <a:cs typeface="Alata"/>
                <a:sym typeface="Alata"/>
              </a:rPr>
              <a:t>Analizar</a:t>
            </a:r>
            <a:endParaRPr lang="es-MX" sz="6000" b="0" dirty="0">
              <a:solidFill>
                <a:schemeClr val="accent4">
                  <a:lumMod val="75000"/>
                </a:schemeClr>
              </a:solidFill>
              <a:latin typeface="Clicker Script" panose="020B0604020202020204" charset="0"/>
            </a:endParaRPr>
          </a:p>
        </p:txBody>
      </p:sp>
      <p:sp>
        <p:nvSpPr>
          <p:cNvPr id="30" name="Google Shape;402;p35"/>
          <p:cNvSpPr txBox="1">
            <a:spLocks/>
          </p:cNvSpPr>
          <p:nvPr/>
        </p:nvSpPr>
        <p:spPr>
          <a:xfrm>
            <a:off x="5641203" y="1386894"/>
            <a:ext cx="1512635" cy="66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pPr algn="ctr"/>
            <a:r>
              <a:rPr lang="es-MX" sz="4000" b="0" dirty="0" smtClean="0">
                <a:solidFill>
                  <a:schemeClr val="accent4">
                    <a:lumMod val="75000"/>
                  </a:schemeClr>
                </a:solidFill>
                <a:latin typeface="Clicker Script" panose="020B0604020202020204" charset="0"/>
                <a:ea typeface="Alata"/>
                <a:cs typeface="Alata"/>
                <a:sym typeface="Alata"/>
              </a:rPr>
              <a:t>Revisar</a:t>
            </a:r>
            <a:endParaRPr lang="es-MX" sz="6000" b="0" dirty="0">
              <a:solidFill>
                <a:schemeClr val="accent4">
                  <a:lumMod val="75000"/>
                </a:schemeClr>
              </a:solidFill>
              <a:latin typeface="Clicker Script" panose="020B0604020202020204" charset="0"/>
            </a:endParaRPr>
          </a:p>
        </p:txBody>
      </p:sp>
      <p:sp>
        <p:nvSpPr>
          <p:cNvPr id="31" name="Google Shape;402;p35"/>
          <p:cNvSpPr txBox="1">
            <a:spLocks/>
          </p:cNvSpPr>
          <p:nvPr/>
        </p:nvSpPr>
        <p:spPr>
          <a:xfrm>
            <a:off x="5254743" y="3255898"/>
            <a:ext cx="2285554" cy="66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pPr algn="ctr"/>
            <a:r>
              <a:rPr lang="es-MX" sz="4000" b="0" dirty="0" smtClean="0">
                <a:solidFill>
                  <a:schemeClr val="accent4">
                    <a:lumMod val="75000"/>
                  </a:schemeClr>
                </a:solidFill>
                <a:latin typeface="Clicker Script" panose="020B0604020202020204" charset="0"/>
                <a:ea typeface="Alata"/>
                <a:cs typeface="Alata"/>
                <a:sym typeface="Alata"/>
              </a:rPr>
              <a:t>Avanzar</a:t>
            </a:r>
            <a:endParaRPr lang="es-MX" sz="6000" b="0" dirty="0">
              <a:solidFill>
                <a:schemeClr val="accent4">
                  <a:lumMod val="75000"/>
                </a:schemeClr>
              </a:solidFill>
              <a:latin typeface="Clicker Script" panose="020B0604020202020204" charset="0"/>
            </a:endParaRPr>
          </a:p>
        </p:txBody>
      </p:sp>
      <p:pic>
        <p:nvPicPr>
          <p:cNvPr id="8194" name="Picture 2" descr="manzana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2" y="1348352"/>
            <a:ext cx="602595" cy="60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bros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77" y="1337301"/>
            <a:ext cx="601200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dn-icons-png.flaticon.com/512/8589/85893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43" y="3287029"/>
            <a:ext cx="601200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cdn-icons-png.flaticon.com/512/3845/384586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13" y="3188881"/>
            <a:ext cx="602595" cy="60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Google Shape;408;p35"/>
          <p:cNvSpPr/>
          <p:nvPr/>
        </p:nvSpPr>
        <p:spPr>
          <a:xfrm>
            <a:off x="3956255" y="647389"/>
            <a:ext cx="273337" cy="246619"/>
          </a:xfrm>
          <a:custGeom>
            <a:avLst/>
            <a:gdLst/>
            <a:ahLst/>
            <a:cxnLst/>
            <a:rect l="l" t="t" r="r" b="b"/>
            <a:pathLst>
              <a:path w="7407" h="6683" extrusionOk="0">
                <a:moveTo>
                  <a:pt x="2090" y="0"/>
                </a:moveTo>
                <a:cubicBezTo>
                  <a:pt x="1671" y="0"/>
                  <a:pt x="1223" y="226"/>
                  <a:pt x="739" y="682"/>
                </a:cubicBezTo>
                <a:cubicBezTo>
                  <a:pt x="251" y="1147"/>
                  <a:pt x="1" y="1718"/>
                  <a:pt x="13" y="2373"/>
                </a:cubicBezTo>
                <a:cubicBezTo>
                  <a:pt x="60" y="4385"/>
                  <a:pt x="2501" y="6540"/>
                  <a:pt x="2608" y="6623"/>
                </a:cubicBezTo>
                <a:cubicBezTo>
                  <a:pt x="2644" y="6659"/>
                  <a:pt x="2703" y="6683"/>
                  <a:pt x="2751" y="6683"/>
                </a:cubicBezTo>
                <a:cubicBezTo>
                  <a:pt x="2775" y="6683"/>
                  <a:pt x="2787" y="6683"/>
                  <a:pt x="2811" y="6671"/>
                </a:cubicBezTo>
                <a:cubicBezTo>
                  <a:pt x="2953" y="6635"/>
                  <a:pt x="6204" y="5778"/>
                  <a:pt x="7097" y="3992"/>
                </a:cubicBezTo>
                <a:cubicBezTo>
                  <a:pt x="7383" y="3421"/>
                  <a:pt x="7406" y="2825"/>
                  <a:pt x="7156" y="2206"/>
                </a:cubicBezTo>
                <a:cubicBezTo>
                  <a:pt x="6859" y="1480"/>
                  <a:pt x="6442" y="1075"/>
                  <a:pt x="5918" y="1004"/>
                </a:cubicBezTo>
                <a:cubicBezTo>
                  <a:pt x="5866" y="997"/>
                  <a:pt x="5814" y="994"/>
                  <a:pt x="5762" y="994"/>
                </a:cubicBezTo>
                <a:cubicBezTo>
                  <a:pt x="4980" y="994"/>
                  <a:pt x="4211" y="1713"/>
                  <a:pt x="3787" y="2170"/>
                </a:cubicBezTo>
                <a:cubicBezTo>
                  <a:pt x="3632" y="1504"/>
                  <a:pt x="3251" y="349"/>
                  <a:pt x="2465" y="63"/>
                </a:cubicBezTo>
                <a:cubicBezTo>
                  <a:pt x="2343" y="21"/>
                  <a:pt x="2218" y="0"/>
                  <a:pt x="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409;p35"/>
          <p:cNvSpPr/>
          <p:nvPr/>
        </p:nvSpPr>
        <p:spPr>
          <a:xfrm>
            <a:off x="4331127" y="455757"/>
            <a:ext cx="245217" cy="229497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0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>
            <a:spLocks noGrp="1"/>
          </p:cNvSpPr>
          <p:nvPr>
            <p:ph type="title"/>
          </p:nvPr>
        </p:nvSpPr>
        <p:spPr>
          <a:xfrm>
            <a:off x="683742" y="347706"/>
            <a:ext cx="3802614" cy="800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s-MX" sz="4000" b="0" dirty="0" smtClean="0">
                <a:solidFill>
                  <a:schemeClr val="accent2"/>
                </a:solidFill>
                <a:latin typeface="Luckiest Guy" panose="02000506000000020004" pitchFamily="2" charset="0"/>
                <a:ea typeface="Arial"/>
                <a:cs typeface="Arial"/>
                <a:sym typeface="Arial"/>
              </a:rPr>
              <a:t>ORIENTACIONES</a:t>
            </a:r>
            <a:endParaRPr lang="es-MX" sz="4000" b="0" dirty="0">
              <a:solidFill>
                <a:schemeClr val="accent2"/>
              </a:solidFill>
              <a:latin typeface="Luckiest Guy" panose="02000506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06796" y="1027663"/>
            <a:ext cx="7134448" cy="622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/>
                </a:solidFill>
              </a:rPr>
              <a:t>Se sugiere que previo a la Cuarta Sesión Ordinaria de Consejo </a:t>
            </a:r>
            <a:r>
              <a:rPr lang="es-MX" dirty="0" smtClean="0">
                <a:solidFill>
                  <a:schemeClr val="tx1"/>
                </a:solidFill>
              </a:rPr>
              <a:t>Técnico Escolar </a:t>
            </a:r>
            <a:r>
              <a:rPr lang="es-MX" dirty="0">
                <a:solidFill>
                  <a:schemeClr val="tx1"/>
                </a:solidFill>
              </a:rPr>
              <a:t>y Taller Intensivo de Formación Continua para Docentes, revisen </a:t>
            </a:r>
            <a:r>
              <a:rPr lang="es-MX" dirty="0" smtClean="0">
                <a:solidFill>
                  <a:schemeClr val="tx1"/>
                </a:solidFill>
              </a:rPr>
              <a:t>los siguientes insumos: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08;p35"/>
          <p:cNvSpPr/>
          <p:nvPr/>
        </p:nvSpPr>
        <p:spPr>
          <a:xfrm>
            <a:off x="4565472" y="620510"/>
            <a:ext cx="273337" cy="246619"/>
          </a:xfrm>
          <a:custGeom>
            <a:avLst/>
            <a:gdLst/>
            <a:ahLst/>
            <a:cxnLst/>
            <a:rect l="l" t="t" r="r" b="b"/>
            <a:pathLst>
              <a:path w="7407" h="6683" extrusionOk="0">
                <a:moveTo>
                  <a:pt x="2090" y="0"/>
                </a:moveTo>
                <a:cubicBezTo>
                  <a:pt x="1671" y="0"/>
                  <a:pt x="1223" y="226"/>
                  <a:pt x="739" y="682"/>
                </a:cubicBezTo>
                <a:cubicBezTo>
                  <a:pt x="251" y="1147"/>
                  <a:pt x="1" y="1718"/>
                  <a:pt x="13" y="2373"/>
                </a:cubicBezTo>
                <a:cubicBezTo>
                  <a:pt x="60" y="4385"/>
                  <a:pt x="2501" y="6540"/>
                  <a:pt x="2608" y="6623"/>
                </a:cubicBezTo>
                <a:cubicBezTo>
                  <a:pt x="2644" y="6659"/>
                  <a:pt x="2703" y="6683"/>
                  <a:pt x="2751" y="6683"/>
                </a:cubicBezTo>
                <a:cubicBezTo>
                  <a:pt x="2775" y="6683"/>
                  <a:pt x="2787" y="6683"/>
                  <a:pt x="2811" y="6671"/>
                </a:cubicBezTo>
                <a:cubicBezTo>
                  <a:pt x="2953" y="6635"/>
                  <a:pt x="6204" y="5778"/>
                  <a:pt x="7097" y="3992"/>
                </a:cubicBezTo>
                <a:cubicBezTo>
                  <a:pt x="7383" y="3421"/>
                  <a:pt x="7406" y="2825"/>
                  <a:pt x="7156" y="2206"/>
                </a:cubicBezTo>
                <a:cubicBezTo>
                  <a:pt x="6859" y="1480"/>
                  <a:pt x="6442" y="1075"/>
                  <a:pt x="5918" y="1004"/>
                </a:cubicBezTo>
                <a:cubicBezTo>
                  <a:pt x="5866" y="997"/>
                  <a:pt x="5814" y="994"/>
                  <a:pt x="5762" y="994"/>
                </a:cubicBezTo>
                <a:cubicBezTo>
                  <a:pt x="4980" y="994"/>
                  <a:pt x="4211" y="1713"/>
                  <a:pt x="3787" y="2170"/>
                </a:cubicBezTo>
                <a:cubicBezTo>
                  <a:pt x="3632" y="1504"/>
                  <a:pt x="3251" y="349"/>
                  <a:pt x="2465" y="63"/>
                </a:cubicBezTo>
                <a:cubicBezTo>
                  <a:pt x="2343" y="21"/>
                  <a:pt x="2218" y="0"/>
                  <a:pt x="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409;p35"/>
          <p:cNvSpPr/>
          <p:nvPr/>
        </p:nvSpPr>
        <p:spPr>
          <a:xfrm>
            <a:off x="4940344" y="428878"/>
            <a:ext cx="245217" cy="229497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46637" y="2426274"/>
            <a:ext cx="4349465" cy="987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Programa sintético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del Campo formativo Lenguajes para la fase que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corresponda (descripción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general, finalidades, especificidades, contenidos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y procesos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de desarrollo de aprendizaje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345" y="2812282"/>
            <a:ext cx="1056515" cy="594000"/>
          </a:xfrm>
          <a:prstGeom prst="rect">
            <a:avLst/>
          </a:prstGeom>
        </p:spPr>
      </p:pic>
      <p:pic>
        <p:nvPicPr>
          <p:cNvPr id="13" name="Imagen 1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75" y="3797783"/>
            <a:ext cx="1056515" cy="594000"/>
          </a:xfrm>
          <a:prstGeom prst="rect">
            <a:avLst/>
          </a:prstGeom>
        </p:spPr>
      </p:pic>
      <p:sp>
        <p:nvSpPr>
          <p:cNvPr id="32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7817826" y="3372229"/>
            <a:ext cx="81363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Fase 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361334" y="4407288"/>
            <a:ext cx="81363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Fase 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6574381" y="4407288"/>
            <a:ext cx="81363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Fase 5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Imagen 1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900" y="3797783"/>
            <a:ext cx="1056516" cy="594000"/>
          </a:xfrm>
          <a:prstGeom prst="rect">
            <a:avLst/>
          </a:prstGeom>
        </p:spPr>
      </p:pic>
      <p:pic>
        <p:nvPicPr>
          <p:cNvPr id="16" name="Imagen 15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7480" y="3791840"/>
            <a:ext cx="1454447" cy="87648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185561" y="1840928"/>
            <a:ext cx="35481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lata" panose="020B0604020202020204" charset="0"/>
              </a:rPr>
              <a:t>Videocápsulas con la 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  <a:latin typeface="Alata" panose="020B0604020202020204" charset="0"/>
              </a:rPr>
              <a:t>presentación de las especificidades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lata" panose="020B0604020202020204" charset="0"/>
              </a:rPr>
              <a:t>del Campo formativo Lenguajes 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  <a:latin typeface="Alata" panose="020B0604020202020204" charset="0"/>
              </a:rPr>
              <a:t>por cada fase.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20525" y="3773333"/>
            <a:ext cx="2560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lata" panose="020B0604020202020204" charset="0"/>
              </a:rPr>
              <a:t>Videocápsula con la 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  <a:latin typeface="Alata" panose="020B0604020202020204" charset="0"/>
              </a:rPr>
              <a:t>presentación general del Campo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lata" panose="020B0604020202020204" charset="0"/>
              </a:rPr>
              <a:t>formativo Lenguajes y sus finalidades.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508406" y="3596805"/>
            <a:ext cx="4477829" cy="155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1364" y="1676862"/>
            <a:ext cx="658425" cy="755970"/>
          </a:xfrm>
          <a:prstGeom prst="rect">
            <a:avLst/>
          </a:prstGeom>
        </p:spPr>
      </p:pic>
      <p:pic>
        <p:nvPicPr>
          <p:cNvPr id="49" name="Imagen 48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0044" y="1676862"/>
            <a:ext cx="664522" cy="749873"/>
          </a:xfrm>
          <a:prstGeom prst="rect">
            <a:avLst/>
          </a:prstGeom>
        </p:spPr>
      </p:pic>
      <p:pic>
        <p:nvPicPr>
          <p:cNvPr id="52" name="Imagen 51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4821" y="1676862"/>
            <a:ext cx="658425" cy="749873"/>
          </a:xfrm>
          <a:prstGeom prst="rect">
            <a:avLst/>
          </a:prstGeom>
        </p:spPr>
      </p:pic>
      <p:pic>
        <p:nvPicPr>
          <p:cNvPr id="54" name="Imagen 53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8522" y="1676862"/>
            <a:ext cx="585267" cy="755970"/>
          </a:xfrm>
          <a:prstGeom prst="rect">
            <a:avLst/>
          </a:prstGeom>
        </p:spPr>
      </p:pic>
      <p:pic>
        <p:nvPicPr>
          <p:cNvPr id="55" name="Imagen 54">
            <a:hlinkClick r:id="rId19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2684" y="1676862"/>
            <a:ext cx="658425" cy="755970"/>
          </a:xfrm>
          <a:prstGeom prst="rect">
            <a:avLst/>
          </a:prstGeom>
        </p:spPr>
      </p:pic>
      <p:pic>
        <p:nvPicPr>
          <p:cNvPr id="56" name="Imagen 55">
            <a:hlinkClick r:id="rId21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63502" y="1676862"/>
            <a:ext cx="658425" cy="755970"/>
          </a:xfrm>
          <a:prstGeom prst="rect">
            <a:avLst/>
          </a:prstGeom>
        </p:spPr>
      </p:pic>
      <p:cxnSp>
        <p:nvCxnSpPr>
          <p:cNvPr id="514" name="Conector recto 513"/>
          <p:cNvCxnSpPr/>
          <p:nvPr/>
        </p:nvCxnSpPr>
        <p:spPr>
          <a:xfrm>
            <a:off x="4976507" y="1650314"/>
            <a:ext cx="0" cy="31259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" name="Imagen 514">
            <a:hlinkClick r:id="rId23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12560" y="2812282"/>
            <a:ext cx="1056516" cy="594000"/>
          </a:xfrm>
          <a:prstGeom prst="rect">
            <a:avLst/>
          </a:prstGeom>
        </p:spPr>
      </p:pic>
      <p:sp>
        <p:nvSpPr>
          <p:cNvPr id="80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322948" y="3372229"/>
            <a:ext cx="81363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Fase 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1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6574381" y="3372229"/>
            <a:ext cx="81363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Fase 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2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7769195" y="4407288"/>
            <a:ext cx="81363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Fase 6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6" name="Imagen 515">
            <a:hlinkClick r:id="rId25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51900" y="2812282"/>
            <a:ext cx="1056516" cy="594000"/>
          </a:xfrm>
          <a:prstGeom prst="rect">
            <a:avLst/>
          </a:prstGeom>
        </p:spPr>
      </p:pic>
      <p:pic>
        <p:nvPicPr>
          <p:cNvPr id="517" name="Imagen 516">
            <a:hlinkClick r:id="rId27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95345" y="3797783"/>
            <a:ext cx="1056515" cy="594000"/>
          </a:xfrm>
          <a:prstGeom prst="rect">
            <a:avLst/>
          </a:prstGeom>
        </p:spPr>
      </p:pic>
      <p:grpSp>
        <p:nvGrpSpPr>
          <p:cNvPr id="85" name="Google Shape;871;p45"/>
          <p:cNvGrpSpPr/>
          <p:nvPr/>
        </p:nvGrpSpPr>
        <p:grpSpPr>
          <a:xfrm rot="-1832619">
            <a:off x="7966635" y="505833"/>
            <a:ext cx="681919" cy="771827"/>
            <a:chOff x="5534550" y="1042889"/>
            <a:chExt cx="702509" cy="795243"/>
          </a:xfrm>
        </p:grpSpPr>
        <p:sp>
          <p:nvSpPr>
            <p:cNvPr id="86" name="Google Shape;872;p45"/>
            <p:cNvSpPr/>
            <p:nvPr/>
          </p:nvSpPr>
          <p:spPr>
            <a:xfrm>
              <a:off x="5573991" y="1156486"/>
              <a:ext cx="653343" cy="537462"/>
            </a:xfrm>
            <a:custGeom>
              <a:avLst/>
              <a:gdLst/>
              <a:ahLst/>
              <a:cxnLst/>
              <a:rect l="l" t="t" r="r" b="b"/>
              <a:pathLst>
                <a:path w="12026" h="9893" extrusionOk="0">
                  <a:moveTo>
                    <a:pt x="4300" y="0"/>
                  </a:moveTo>
                  <a:cubicBezTo>
                    <a:pt x="4002" y="0"/>
                    <a:pt x="3686" y="34"/>
                    <a:pt x="3358" y="118"/>
                  </a:cubicBezTo>
                  <a:cubicBezTo>
                    <a:pt x="2168" y="416"/>
                    <a:pt x="1144" y="1308"/>
                    <a:pt x="346" y="2761"/>
                  </a:cubicBezTo>
                  <a:cubicBezTo>
                    <a:pt x="322" y="2785"/>
                    <a:pt x="322" y="2821"/>
                    <a:pt x="310" y="2856"/>
                  </a:cubicBezTo>
                  <a:lnTo>
                    <a:pt x="1" y="7964"/>
                  </a:lnTo>
                  <a:cubicBezTo>
                    <a:pt x="1" y="8071"/>
                    <a:pt x="72" y="8166"/>
                    <a:pt x="179" y="8190"/>
                  </a:cubicBezTo>
                  <a:lnTo>
                    <a:pt x="8418" y="9881"/>
                  </a:lnTo>
                  <a:cubicBezTo>
                    <a:pt x="8442" y="9893"/>
                    <a:pt x="8466" y="9893"/>
                    <a:pt x="8490" y="9893"/>
                  </a:cubicBezTo>
                  <a:cubicBezTo>
                    <a:pt x="8537" y="9881"/>
                    <a:pt x="8573" y="9869"/>
                    <a:pt x="8609" y="9833"/>
                  </a:cubicBezTo>
                  <a:lnTo>
                    <a:pt x="11597" y="7190"/>
                  </a:lnTo>
                  <a:cubicBezTo>
                    <a:pt x="11633" y="7154"/>
                    <a:pt x="11657" y="7107"/>
                    <a:pt x="11669" y="7071"/>
                  </a:cubicBezTo>
                  <a:cubicBezTo>
                    <a:pt x="12026" y="5452"/>
                    <a:pt x="11859" y="4106"/>
                    <a:pt x="11169" y="3083"/>
                  </a:cubicBezTo>
                  <a:cubicBezTo>
                    <a:pt x="10252" y="1737"/>
                    <a:pt x="8764" y="1416"/>
                    <a:pt x="8549" y="1380"/>
                  </a:cubicBezTo>
                  <a:lnTo>
                    <a:pt x="6454" y="582"/>
                  </a:lnTo>
                  <a:cubicBezTo>
                    <a:pt x="6303" y="497"/>
                    <a:pt x="5440" y="0"/>
                    <a:pt x="4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3;p45"/>
            <p:cNvSpPr/>
            <p:nvPr/>
          </p:nvSpPr>
          <p:spPr>
            <a:xfrm>
              <a:off x="5573991" y="1253080"/>
              <a:ext cx="646878" cy="440868"/>
            </a:xfrm>
            <a:custGeom>
              <a:avLst/>
              <a:gdLst/>
              <a:ahLst/>
              <a:cxnLst/>
              <a:rect l="l" t="t" r="r" b="b"/>
              <a:pathLst>
                <a:path w="11907" h="8115" extrusionOk="0">
                  <a:moveTo>
                    <a:pt x="1092" y="1"/>
                  </a:moveTo>
                  <a:cubicBezTo>
                    <a:pt x="1026" y="1"/>
                    <a:pt x="961" y="32"/>
                    <a:pt x="917" y="90"/>
                  </a:cubicBezTo>
                  <a:cubicBezTo>
                    <a:pt x="715" y="364"/>
                    <a:pt x="525" y="662"/>
                    <a:pt x="346" y="983"/>
                  </a:cubicBezTo>
                  <a:cubicBezTo>
                    <a:pt x="322" y="1007"/>
                    <a:pt x="322" y="1043"/>
                    <a:pt x="310" y="1078"/>
                  </a:cubicBezTo>
                  <a:lnTo>
                    <a:pt x="1" y="6186"/>
                  </a:lnTo>
                  <a:cubicBezTo>
                    <a:pt x="1" y="6293"/>
                    <a:pt x="72" y="6388"/>
                    <a:pt x="179" y="6412"/>
                  </a:cubicBezTo>
                  <a:lnTo>
                    <a:pt x="8418" y="8103"/>
                  </a:lnTo>
                  <a:cubicBezTo>
                    <a:pt x="8442" y="8115"/>
                    <a:pt x="8466" y="8115"/>
                    <a:pt x="8490" y="8115"/>
                  </a:cubicBezTo>
                  <a:cubicBezTo>
                    <a:pt x="8537" y="8103"/>
                    <a:pt x="8573" y="8091"/>
                    <a:pt x="8609" y="8055"/>
                  </a:cubicBezTo>
                  <a:lnTo>
                    <a:pt x="11597" y="5412"/>
                  </a:lnTo>
                  <a:cubicBezTo>
                    <a:pt x="11633" y="5376"/>
                    <a:pt x="11657" y="5329"/>
                    <a:pt x="11669" y="5293"/>
                  </a:cubicBezTo>
                  <a:cubicBezTo>
                    <a:pt x="11883" y="4317"/>
                    <a:pt x="11907" y="3436"/>
                    <a:pt x="11740" y="2662"/>
                  </a:cubicBezTo>
                  <a:cubicBezTo>
                    <a:pt x="11728" y="2602"/>
                    <a:pt x="11693" y="2555"/>
                    <a:pt x="11633" y="2519"/>
                  </a:cubicBezTo>
                  <a:cubicBezTo>
                    <a:pt x="11598" y="2502"/>
                    <a:pt x="11557" y="2490"/>
                    <a:pt x="11514" y="2490"/>
                  </a:cubicBezTo>
                  <a:cubicBezTo>
                    <a:pt x="11498" y="2490"/>
                    <a:pt x="11482" y="2492"/>
                    <a:pt x="11466" y="2495"/>
                  </a:cubicBezTo>
                  <a:cubicBezTo>
                    <a:pt x="10673" y="2714"/>
                    <a:pt x="9880" y="2808"/>
                    <a:pt x="9105" y="2808"/>
                  </a:cubicBezTo>
                  <a:cubicBezTo>
                    <a:pt x="5664" y="2808"/>
                    <a:pt x="2556" y="965"/>
                    <a:pt x="1215" y="42"/>
                  </a:cubicBezTo>
                  <a:cubicBezTo>
                    <a:pt x="1177" y="14"/>
                    <a:pt x="1134" y="1"/>
                    <a:pt x="1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74;p45"/>
            <p:cNvSpPr/>
            <p:nvPr/>
          </p:nvSpPr>
          <p:spPr>
            <a:xfrm>
              <a:off x="5819820" y="1042889"/>
              <a:ext cx="351282" cy="297280"/>
            </a:xfrm>
            <a:custGeom>
              <a:avLst/>
              <a:gdLst/>
              <a:ahLst/>
              <a:cxnLst/>
              <a:rect l="l" t="t" r="r" b="b"/>
              <a:pathLst>
                <a:path w="6466" h="5472" extrusionOk="0">
                  <a:moveTo>
                    <a:pt x="3107" y="1"/>
                  </a:moveTo>
                  <a:cubicBezTo>
                    <a:pt x="2833" y="1"/>
                    <a:pt x="2512" y="123"/>
                    <a:pt x="2143" y="363"/>
                  </a:cubicBezTo>
                  <a:cubicBezTo>
                    <a:pt x="0" y="1792"/>
                    <a:pt x="1976" y="5209"/>
                    <a:pt x="2060" y="5352"/>
                  </a:cubicBezTo>
                  <a:lnTo>
                    <a:pt x="2131" y="5471"/>
                  </a:lnTo>
                  <a:lnTo>
                    <a:pt x="2274" y="5459"/>
                  </a:lnTo>
                  <a:lnTo>
                    <a:pt x="2369" y="5459"/>
                  </a:lnTo>
                  <a:cubicBezTo>
                    <a:pt x="3024" y="5388"/>
                    <a:pt x="6465" y="4912"/>
                    <a:pt x="6334" y="2554"/>
                  </a:cubicBezTo>
                  <a:cubicBezTo>
                    <a:pt x="6298" y="1923"/>
                    <a:pt x="6084" y="1530"/>
                    <a:pt x="5715" y="1375"/>
                  </a:cubicBezTo>
                  <a:cubicBezTo>
                    <a:pt x="5611" y="1333"/>
                    <a:pt x="5500" y="1314"/>
                    <a:pt x="5385" y="1314"/>
                  </a:cubicBezTo>
                  <a:cubicBezTo>
                    <a:pt x="4919" y="1314"/>
                    <a:pt x="4387" y="1620"/>
                    <a:pt x="4024" y="1887"/>
                  </a:cubicBezTo>
                  <a:cubicBezTo>
                    <a:pt x="4060" y="1304"/>
                    <a:pt x="4024" y="447"/>
                    <a:pt x="3536" y="125"/>
                  </a:cubicBezTo>
                  <a:cubicBezTo>
                    <a:pt x="3409" y="42"/>
                    <a:pt x="3266" y="1"/>
                    <a:pt x="3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75;p45"/>
            <p:cNvSpPr/>
            <p:nvPr/>
          </p:nvSpPr>
          <p:spPr>
            <a:xfrm>
              <a:off x="5534550" y="1254655"/>
              <a:ext cx="702509" cy="583477"/>
            </a:xfrm>
            <a:custGeom>
              <a:avLst/>
              <a:gdLst/>
              <a:ahLst/>
              <a:cxnLst/>
              <a:rect l="l" t="t" r="r" b="b"/>
              <a:pathLst>
                <a:path w="12931" h="10740" extrusionOk="0">
                  <a:moveTo>
                    <a:pt x="1130" y="0"/>
                  </a:moveTo>
                  <a:cubicBezTo>
                    <a:pt x="1021" y="0"/>
                    <a:pt x="927" y="70"/>
                    <a:pt x="905" y="180"/>
                  </a:cubicBezTo>
                  <a:cubicBezTo>
                    <a:pt x="893" y="180"/>
                    <a:pt x="893" y="240"/>
                    <a:pt x="881" y="335"/>
                  </a:cubicBezTo>
                  <a:lnTo>
                    <a:pt x="96" y="6467"/>
                  </a:lnTo>
                  <a:cubicBezTo>
                    <a:pt x="0" y="6883"/>
                    <a:pt x="96" y="7800"/>
                    <a:pt x="1131" y="8324"/>
                  </a:cubicBezTo>
                  <a:cubicBezTo>
                    <a:pt x="2322" y="8919"/>
                    <a:pt x="6001" y="10324"/>
                    <a:pt x="7287" y="10658"/>
                  </a:cubicBezTo>
                  <a:cubicBezTo>
                    <a:pt x="7490" y="10717"/>
                    <a:pt x="7674" y="10740"/>
                    <a:pt x="7845" y="10740"/>
                  </a:cubicBezTo>
                  <a:cubicBezTo>
                    <a:pt x="7915" y="10740"/>
                    <a:pt x="7983" y="10736"/>
                    <a:pt x="8049" y="10729"/>
                  </a:cubicBezTo>
                  <a:cubicBezTo>
                    <a:pt x="8716" y="10658"/>
                    <a:pt x="9132" y="10241"/>
                    <a:pt x="9287" y="9967"/>
                  </a:cubicBezTo>
                  <a:lnTo>
                    <a:pt x="12776" y="4871"/>
                  </a:lnTo>
                  <a:cubicBezTo>
                    <a:pt x="12835" y="4788"/>
                    <a:pt x="12871" y="4740"/>
                    <a:pt x="12871" y="4740"/>
                  </a:cubicBezTo>
                  <a:cubicBezTo>
                    <a:pt x="12931" y="4633"/>
                    <a:pt x="12895" y="4502"/>
                    <a:pt x="12800" y="4431"/>
                  </a:cubicBezTo>
                  <a:cubicBezTo>
                    <a:pt x="12760" y="4409"/>
                    <a:pt x="12718" y="4398"/>
                    <a:pt x="12676" y="4398"/>
                  </a:cubicBezTo>
                  <a:cubicBezTo>
                    <a:pt x="12604" y="4398"/>
                    <a:pt x="12535" y="4430"/>
                    <a:pt x="12490" y="4490"/>
                  </a:cubicBezTo>
                  <a:lnTo>
                    <a:pt x="12383" y="4657"/>
                  </a:lnTo>
                  <a:cubicBezTo>
                    <a:pt x="12193" y="4907"/>
                    <a:pt x="11736" y="5380"/>
                    <a:pt x="11052" y="5380"/>
                  </a:cubicBezTo>
                  <a:cubicBezTo>
                    <a:pt x="10790" y="5380"/>
                    <a:pt x="10495" y="5311"/>
                    <a:pt x="10168" y="5133"/>
                  </a:cubicBezTo>
                  <a:cubicBezTo>
                    <a:pt x="9454" y="4740"/>
                    <a:pt x="9287" y="4002"/>
                    <a:pt x="9180" y="3514"/>
                  </a:cubicBezTo>
                  <a:cubicBezTo>
                    <a:pt x="9109" y="3192"/>
                    <a:pt x="9049" y="2954"/>
                    <a:pt x="8823" y="2907"/>
                  </a:cubicBezTo>
                  <a:cubicBezTo>
                    <a:pt x="8800" y="2902"/>
                    <a:pt x="8777" y="2899"/>
                    <a:pt x="8755" y="2899"/>
                  </a:cubicBezTo>
                  <a:cubicBezTo>
                    <a:pt x="8562" y="2899"/>
                    <a:pt x="8403" y="3085"/>
                    <a:pt x="8168" y="3395"/>
                  </a:cubicBezTo>
                  <a:cubicBezTo>
                    <a:pt x="7812" y="3900"/>
                    <a:pt x="7393" y="4042"/>
                    <a:pt x="7035" y="4042"/>
                  </a:cubicBezTo>
                  <a:cubicBezTo>
                    <a:pt x="6877" y="4042"/>
                    <a:pt x="6732" y="4015"/>
                    <a:pt x="6608" y="3978"/>
                  </a:cubicBezTo>
                  <a:cubicBezTo>
                    <a:pt x="6585" y="3943"/>
                    <a:pt x="6537" y="3919"/>
                    <a:pt x="6489" y="3907"/>
                  </a:cubicBezTo>
                  <a:cubicBezTo>
                    <a:pt x="6477" y="3907"/>
                    <a:pt x="6418" y="3895"/>
                    <a:pt x="6346" y="3871"/>
                  </a:cubicBezTo>
                  <a:cubicBezTo>
                    <a:pt x="6275" y="3847"/>
                    <a:pt x="6227" y="3812"/>
                    <a:pt x="6215" y="3812"/>
                  </a:cubicBezTo>
                  <a:cubicBezTo>
                    <a:pt x="6180" y="3776"/>
                    <a:pt x="6120" y="3776"/>
                    <a:pt x="6073" y="3776"/>
                  </a:cubicBezTo>
                  <a:cubicBezTo>
                    <a:pt x="5692" y="3597"/>
                    <a:pt x="5203" y="3181"/>
                    <a:pt x="5299" y="2299"/>
                  </a:cubicBezTo>
                  <a:cubicBezTo>
                    <a:pt x="5346" y="1871"/>
                    <a:pt x="5334" y="1621"/>
                    <a:pt x="5144" y="1502"/>
                  </a:cubicBezTo>
                  <a:cubicBezTo>
                    <a:pt x="5090" y="1472"/>
                    <a:pt x="5037" y="1458"/>
                    <a:pt x="4985" y="1458"/>
                  </a:cubicBezTo>
                  <a:cubicBezTo>
                    <a:pt x="4828" y="1458"/>
                    <a:pt x="4670" y="1577"/>
                    <a:pt x="4465" y="1728"/>
                  </a:cubicBezTo>
                  <a:cubicBezTo>
                    <a:pt x="4127" y="1966"/>
                    <a:pt x="3648" y="2321"/>
                    <a:pt x="3029" y="2321"/>
                  </a:cubicBezTo>
                  <a:cubicBezTo>
                    <a:pt x="2906" y="2321"/>
                    <a:pt x="2777" y="2307"/>
                    <a:pt x="2644" y="2276"/>
                  </a:cubicBezTo>
                  <a:cubicBezTo>
                    <a:pt x="1334" y="1966"/>
                    <a:pt x="1286" y="883"/>
                    <a:pt x="1310" y="454"/>
                  </a:cubicBezTo>
                  <a:lnTo>
                    <a:pt x="1346" y="252"/>
                  </a:lnTo>
                  <a:cubicBezTo>
                    <a:pt x="1358" y="133"/>
                    <a:pt x="1274" y="25"/>
                    <a:pt x="1155" y="2"/>
                  </a:cubicBezTo>
                  <a:cubicBezTo>
                    <a:pt x="1147" y="1"/>
                    <a:pt x="1138" y="0"/>
                    <a:pt x="1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76;p45"/>
            <p:cNvSpPr/>
            <p:nvPr/>
          </p:nvSpPr>
          <p:spPr>
            <a:xfrm>
              <a:off x="5546176" y="1557853"/>
              <a:ext cx="646226" cy="280276"/>
            </a:xfrm>
            <a:custGeom>
              <a:avLst/>
              <a:gdLst/>
              <a:ahLst/>
              <a:cxnLst/>
              <a:rect l="l" t="t" r="r" b="b"/>
              <a:pathLst>
                <a:path w="11895" h="5159" extrusionOk="0">
                  <a:moveTo>
                    <a:pt x="11657" y="1"/>
                  </a:moveTo>
                  <a:cubicBezTo>
                    <a:pt x="11619" y="1"/>
                    <a:pt x="11582" y="10"/>
                    <a:pt x="11550" y="28"/>
                  </a:cubicBezTo>
                  <a:cubicBezTo>
                    <a:pt x="9314" y="1266"/>
                    <a:pt x="6680" y="1898"/>
                    <a:pt x="3798" y="1898"/>
                  </a:cubicBezTo>
                  <a:cubicBezTo>
                    <a:pt x="2660" y="1898"/>
                    <a:pt x="1482" y="1799"/>
                    <a:pt x="275" y="1600"/>
                  </a:cubicBezTo>
                  <a:cubicBezTo>
                    <a:pt x="257" y="1595"/>
                    <a:pt x="240" y="1593"/>
                    <a:pt x="223" y="1593"/>
                  </a:cubicBezTo>
                  <a:cubicBezTo>
                    <a:pt x="158" y="1593"/>
                    <a:pt x="98" y="1627"/>
                    <a:pt x="60" y="1683"/>
                  </a:cubicBezTo>
                  <a:cubicBezTo>
                    <a:pt x="13" y="1755"/>
                    <a:pt x="1" y="1838"/>
                    <a:pt x="36" y="1921"/>
                  </a:cubicBezTo>
                  <a:cubicBezTo>
                    <a:pt x="215" y="2267"/>
                    <a:pt x="513" y="2541"/>
                    <a:pt x="917" y="2743"/>
                  </a:cubicBezTo>
                  <a:cubicBezTo>
                    <a:pt x="2108" y="3338"/>
                    <a:pt x="5787" y="4743"/>
                    <a:pt x="7073" y="5077"/>
                  </a:cubicBezTo>
                  <a:cubicBezTo>
                    <a:pt x="7276" y="5136"/>
                    <a:pt x="7460" y="5159"/>
                    <a:pt x="7631" y="5159"/>
                  </a:cubicBezTo>
                  <a:cubicBezTo>
                    <a:pt x="7701" y="5159"/>
                    <a:pt x="7769" y="5155"/>
                    <a:pt x="7835" y="5148"/>
                  </a:cubicBezTo>
                  <a:cubicBezTo>
                    <a:pt x="8502" y="5077"/>
                    <a:pt x="8918" y="4660"/>
                    <a:pt x="9073" y="4386"/>
                  </a:cubicBezTo>
                  <a:lnTo>
                    <a:pt x="11835" y="350"/>
                  </a:lnTo>
                  <a:cubicBezTo>
                    <a:pt x="11895" y="267"/>
                    <a:pt x="11883" y="147"/>
                    <a:pt x="11824" y="76"/>
                  </a:cubicBezTo>
                  <a:cubicBezTo>
                    <a:pt x="11780" y="25"/>
                    <a:pt x="11718" y="1"/>
                    <a:pt x="11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77;p45"/>
            <p:cNvSpPr/>
            <p:nvPr/>
          </p:nvSpPr>
          <p:spPr>
            <a:xfrm>
              <a:off x="5650320" y="1455175"/>
              <a:ext cx="43408" cy="190255"/>
            </a:xfrm>
            <a:custGeom>
              <a:avLst/>
              <a:gdLst/>
              <a:ahLst/>
              <a:cxnLst/>
              <a:rect l="l" t="t" r="r" b="b"/>
              <a:pathLst>
                <a:path w="799" h="3502" extrusionOk="0">
                  <a:moveTo>
                    <a:pt x="561" y="0"/>
                  </a:moveTo>
                  <a:cubicBezTo>
                    <a:pt x="450" y="0"/>
                    <a:pt x="345" y="81"/>
                    <a:pt x="334" y="204"/>
                  </a:cubicBezTo>
                  <a:lnTo>
                    <a:pt x="12" y="3252"/>
                  </a:lnTo>
                  <a:cubicBezTo>
                    <a:pt x="1" y="3371"/>
                    <a:pt x="84" y="3490"/>
                    <a:pt x="215" y="3502"/>
                  </a:cubicBezTo>
                  <a:lnTo>
                    <a:pt x="263" y="3502"/>
                  </a:lnTo>
                  <a:cubicBezTo>
                    <a:pt x="358" y="3490"/>
                    <a:pt x="441" y="3407"/>
                    <a:pt x="453" y="3299"/>
                  </a:cubicBezTo>
                  <a:lnTo>
                    <a:pt x="786" y="240"/>
                  </a:lnTo>
                  <a:cubicBezTo>
                    <a:pt x="798" y="121"/>
                    <a:pt x="703" y="13"/>
                    <a:pt x="584" y="1"/>
                  </a:cubicBezTo>
                  <a:cubicBezTo>
                    <a:pt x="576" y="1"/>
                    <a:pt x="569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78;p45"/>
            <p:cNvSpPr/>
            <p:nvPr/>
          </p:nvSpPr>
          <p:spPr>
            <a:xfrm>
              <a:off x="5924562" y="1592839"/>
              <a:ext cx="131364" cy="157387"/>
            </a:xfrm>
            <a:custGeom>
              <a:avLst/>
              <a:gdLst/>
              <a:ahLst/>
              <a:cxnLst/>
              <a:rect l="l" t="t" r="r" b="b"/>
              <a:pathLst>
                <a:path w="2418" h="2897" extrusionOk="0">
                  <a:moveTo>
                    <a:pt x="2175" y="0"/>
                  </a:moveTo>
                  <a:cubicBezTo>
                    <a:pt x="2108" y="0"/>
                    <a:pt x="2043" y="31"/>
                    <a:pt x="2001" y="87"/>
                  </a:cubicBezTo>
                  <a:lnTo>
                    <a:pt x="84" y="2528"/>
                  </a:lnTo>
                  <a:cubicBezTo>
                    <a:pt x="1" y="2635"/>
                    <a:pt x="25" y="2766"/>
                    <a:pt x="120" y="2849"/>
                  </a:cubicBezTo>
                  <a:cubicBezTo>
                    <a:pt x="168" y="2885"/>
                    <a:pt x="227" y="2897"/>
                    <a:pt x="287" y="2897"/>
                  </a:cubicBezTo>
                  <a:cubicBezTo>
                    <a:pt x="334" y="2885"/>
                    <a:pt x="394" y="2861"/>
                    <a:pt x="429" y="2813"/>
                  </a:cubicBezTo>
                  <a:lnTo>
                    <a:pt x="2346" y="361"/>
                  </a:lnTo>
                  <a:cubicBezTo>
                    <a:pt x="2418" y="265"/>
                    <a:pt x="2406" y="123"/>
                    <a:pt x="2311" y="51"/>
                  </a:cubicBezTo>
                  <a:cubicBezTo>
                    <a:pt x="2271" y="16"/>
                    <a:pt x="2223" y="0"/>
                    <a:pt x="2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79;p45"/>
            <p:cNvSpPr/>
            <p:nvPr/>
          </p:nvSpPr>
          <p:spPr>
            <a:xfrm>
              <a:off x="5788093" y="1549432"/>
              <a:ext cx="67964" cy="131581"/>
            </a:xfrm>
            <a:custGeom>
              <a:avLst/>
              <a:gdLst/>
              <a:ahLst/>
              <a:cxnLst/>
              <a:rect l="l" t="t" r="r" b="b"/>
              <a:pathLst>
                <a:path w="1251" h="2422" extrusionOk="0">
                  <a:moveTo>
                    <a:pt x="1000" y="0"/>
                  </a:moveTo>
                  <a:cubicBezTo>
                    <a:pt x="908" y="0"/>
                    <a:pt x="823" y="57"/>
                    <a:pt x="786" y="148"/>
                  </a:cubicBezTo>
                  <a:lnTo>
                    <a:pt x="48" y="2112"/>
                  </a:lnTo>
                  <a:cubicBezTo>
                    <a:pt x="1" y="2231"/>
                    <a:pt x="60" y="2362"/>
                    <a:pt x="167" y="2398"/>
                  </a:cubicBezTo>
                  <a:cubicBezTo>
                    <a:pt x="203" y="2410"/>
                    <a:pt x="239" y="2422"/>
                    <a:pt x="274" y="2422"/>
                  </a:cubicBezTo>
                  <a:cubicBezTo>
                    <a:pt x="358" y="2410"/>
                    <a:pt x="429" y="2350"/>
                    <a:pt x="465" y="2279"/>
                  </a:cubicBezTo>
                  <a:lnTo>
                    <a:pt x="1203" y="302"/>
                  </a:lnTo>
                  <a:cubicBezTo>
                    <a:pt x="1251" y="195"/>
                    <a:pt x="1191" y="64"/>
                    <a:pt x="1084" y="17"/>
                  </a:cubicBezTo>
                  <a:cubicBezTo>
                    <a:pt x="1056" y="6"/>
                    <a:pt x="1028" y="0"/>
                    <a:pt x="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80;p45"/>
            <p:cNvSpPr/>
            <p:nvPr/>
          </p:nvSpPr>
          <p:spPr>
            <a:xfrm>
              <a:off x="5903864" y="1153824"/>
              <a:ext cx="267237" cy="186343"/>
            </a:xfrm>
            <a:custGeom>
              <a:avLst/>
              <a:gdLst/>
              <a:ahLst/>
              <a:cxnLst/>
              <a:rect l="l" t="t" r="r" b="b"/>
              <a:pathLst>
                <a:path w="4919" h="3430" extrusionOk="0">
                  <a:moveTo>
                    <a:pt x="4740" y="0"/>
                  </a:moveTo>
                  <a:lnTo>
                    <a:pt x="4406" y="298"/>
                  </a:lnTo>
                  <a:cubicBezTo>
                    <a:pt x="3144" y="1429"/>
                    <a:pt x="1775" y="2072"/>
                    <a:pt x="310" y="2203"/>
                  </a:cubicBezTo>
                  <a:lnTo>
                    <a:pt x="1" y="2227"/>
                  </a:lnTo>
                  <a:lnTo>
                    <a:pt x="120" y="2512"/>
                  </a:lnTo>
                  <a:cubicBezTo>
                    <a:pt x="322" y="2989"/>
                    <a:pt x="513" y="3298"/>
                    <a:pt x="513" y="3310"/>
                  </a:cubicBezTo>
                  <a:lnTo>
                    <a:pt x="584" y="3429"/>
                  </a:lnTo>
                  <a:lnTo>
                    <a:pt x="727" y="3417"/>
                  </a:lnTo>
                  <a:lnTo>
                    <a:pt x="822" y="3417"/>
                  </a:lnTo>
                  <a:cubicBezTo>
                    <a:pt x="1477" y="3346"/>
                    <a:pt x="4918" y="2870"/>
                    <a:pt x="4787" y="512"/>
                  </a:cubicBezTo>
                  <a:cubicBezTo>
                    <a:pt x="4787" y="500"/>
                    <a:pt x="4775" y="488"/>
                    <a:pt x="4775" y="465"/>
                  </a:cubicBezTo>
                  <a:lnTo>
                    <a:pt x="4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3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112071" y="2656252"/>
            <a:ext cx="2823987" cy="1251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/>
                </a:solidFill>
              </a:rPr>
              <a:t>Como punto de partida de esta sesión, vamos a </a:t>
            </a:r>
            <a:r>
              <a:rPr lang="es-MX" dirty="0">
                <a:solidFill>
                  <a:schemeClr val="accent2"/>
                </a:solidFill>
              </a:rPr>
              <a:t>reflexionar en </a:t>
            </a:r>
            <a:r>
              <a:rPr lang="es-MX" dirty="0" smtClean="0">
                <a:solidFill>
                  <a:schemeClr val="accent2"/>
                </a:solidFill>
              </a:rPr>
              <a:t>torno </a:t>
            </a:r>
            <a:r>
              <a:rPr lang="es-MX" dirty="0" smtClean="0">
                <a:solidFill>
                  <a:schemeClr val="tx1"/>
                </a:solidFill>
              </a:rPr>
              <a:t>a </a:t>
            </a:r>
            <a:r>
              <a:rPr lang="es-MX" dirty="0">
                <a:solidFill>
                  <a:schemeClr val="tx1"/>
                </a:solidFill>
              </a:rPr>
              <a:t>los ajustes realizados </a:t>
            </a:r>
            <a:r>
              <a:rPr lang="es-MX" dirty="0">
                <a:solidFill>
                  <a:schemeClr val="accent2"/>
                </a:solidFill>
              </a:rPr>
              <a:t>al programa analítico</a:t>
            </a:r>
            <a:r>
              <a:rPr lang="es-MX" dirty="0">
                <a:solidFill>
                  <a:schemeClr val="tx1"/>
                </a:solidFill>
              </a:rPr>
              <a:t> en la Tercera Sesión </a:t>
            </a:r>
            <a:r>
              <a:rPr lang="es-MX" dirty="0" smtClean="0">
                <a:solidFill>
                  <a:schemeClr val="tx1"/>
                </a:solidFill>
              </a:rPr>
              <a:t>Ordinaria.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320747" y="455960"/>
            <a:ext cx="2088000" cy="20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168223" y="3139504"/>
            <a:ext cx="3377562" cy="126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/>
                </a:solidFill>
              </a:rPr>
              <a:t>Como segunda actividad se les propone que, a partir de la </a:t>
            </a:r>
            <a:r>
              <a:rPr lang="es-MX" dirty="0" smtClean="0">
                <a:solidFill>
                  <a:schemeClr val="tx1"/>
                </a:solidFill>
              </a:rPr>
              <a:t>revisión del </a:t>
            </a:r>
            <a:r>
              <a:rPr lang="es-MX" dirty="0">
                <a:solidFill>
                  <a:schemeClr val="tx1"/>
                </a:solidFill>
              </a:rPr>
              <a:t>Programa sintético </a:t>
            </a:r>
            <a:r>
              <a:rPr lang="es-MX" dirty="0" smtClean="0">
                <a:solidFill>
                  <a:schemeClr val="tx1"/>
                </a:solidFill>
              </a:rPr>
              <a:t>y videocápsulas del Campo Formativo Lenguajes </a:t>
            </a:r>
            <a:r>
              <a:rPr lang="es-MX" dirty="0" smtClean="0">
                <a:solidFill>
                  <a:schemeClr val="accent2"/>
                </a:solidFill>
              </a:rPr>
              <a:t>discutan y reflexionen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en torno a lo siguiente: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5285" y="2204314"/>
            <a:ext cx="639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chemeClr val="accent1"/>
                </a:solidFill>
                <a:latin typeface="Alata" panose="020B0604020202020204" charset="0"/>
              </a:rPr>
              <a:t>1</a:t>
            </a:r>
            <a:endParaRPr lang="es-MX" sz="9600" dirty="0">
              <a:solidFill>
                <a:schemeClr val="accent1"/>
              </a:solidFill>
              <a:latin typeface="Alata" panose="020B060402020202020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188468" y="2842615"/>
            <a:ext cx="979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>
                <a:solidFill>
                  <a:schemeClr val="accent1"/>
                </a:solidFill>
                <a:latin typeface="Alata" panose="020B0604020202020204" charset="0"/>
              </a:rPr>
              <a:t>2</a:t>
            </a:r>
          </a:p>
        </p:txBody>
      </p:sp>
      <p:sp>
        <p:nvSpPr>
          <p:cNvPr id="60" name="Elipse 59"/>
          <p:cNvSpPr/>
          <p:nvPr/>
        </p:nvSpPr>
        <p:spPr>
          <a:xfrm>
            <a:off x="5642164" y="698996"/>
            <a:ext cx="2088000" cy="20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Conector angular 10"/>
          <p:cNvCxnSpPr>
            <a:stCxn id="8" idx="6"/>
            <a:endCxn id="60" idx="3"/>
          </p:cNvCxnSpPr>
          <p:nvPr/>
        </p:nvCxnSpPr>
        <p:spPr>
          <a:xfrm>
            <a:off x="3408747" y="1499960"/>
            <a:ext cx="2539198" cy="981255"/>
          </a:xfrm>
          <a:prstGeom prst="bentConnector4">
            <a:avLst>
              <a:gd name="adj1" fmla="val 43979"/>
              <a:gd name="adj2" fmla="val 12329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dn-icons-png.flaticon.com/512/3842/38427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58" y="952980"/>
            <a:ext cx="1390787" cy="13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4697/46973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47" y="713003"/>
            <a:ext cx="1389600" cy="13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redondeado 65"/>
          <p:cNvSpPr/>
          <p:nvPr/>
        </p:nvSpPr>
        <p:spPr>
          <a:xfrm>
            <a:off x="4697150" y="3245319"/>
            <a:ext cx="3160088" cy="98919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67" name="Rectángulo redondeado 66"/>
          <p:cNvSpPr/>
          <p:nvPr/>
        </p:nvSpPr>
        <p:spPr>
          <a:xfrm>
            <a:off x="4697150" y="1770432"/>
            <a:ext cx="3160088" cy="98919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68" name="Rectángulo redondeado 67"/>
          <p:cNvSpPr/>
          <p:nvPr/>
        </p:nvSpPr>
        <p:spPr>
          <a:xfrm>
            <a:off x="4697150" y="538392"/>
            <a:ext cx="3160088" cy="98919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65" name="Rectángulo redondeado 64"/>
          <p:cNvSpPr/>
          <p:nvPr/>
        </p:nvSpPr>
        <p:spPr>
          <a:xfrm>
            <a:off x="442134" y="3245319"/>
            <a:ext cx="3160088" cy="98919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64" name="Rectángulo redondeado 63"/>
          <p:cNvSpPr/>
          <p:nvPr/>
        </p:nvSpPr>
        <p:spPr>
          <a:xfrm>
            <a:off x="442134" y="1770432"/>
            <a:ext cx="3160088" cy="989194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442134" y="482675"/>
            <a:ext cx="3160088" cy="9891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99235" y="447916"/>
            <a:ext cx="3160088" cy="10497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¿Cómo se </a:t>
            </a:r>
            <a:r>
              <a:rPr lang="es-MX" sz="1600" dirty="0">
                <a:solidFill>
                  <a:schemeClr val="accent2"/>
                </a:solidFill>
                <a:latin typeface="Alata" panose="020B0604020202020204" charset="0"/>
              </a:rPr>
              <a:t>conforma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 el campo? ¿Qué lo </a:t>
            </a:r>
            <a:r>
              <a:rPr lang="es-MX" sz="1600" dirty="0">
                <a:solidFill>
                  <a:schemeClr val="accent2"/>
                </a:solidFill>
                <a:latin typeface="Alata" panose="020B0604020202020204" charset="0"/>
              </a:rPr>
              <a:t>distingue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?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999235" y="1761945"/>
            <a:ext cx="3211485" cy="10177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¿Cómo consideran que se aborda la </a:t>
            </a:r>
            <a:r>
              <a:rPr lang="es-MX" sz="1600" dirty="0">
                <a:solidFill>
                  <a:schemeClr val="accent2"/>
                </a:solidFill>
                <a:latin typeface="Alata" panose="020B0604020202020204" charset="0"/>
              </a:rPr>
              <a:t>diversidad sociolingüística 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de acuerdo con el Campo formativo Lenguajes?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999235" y="3224851"/>
            <a:ext cx="3160088" cy="1018966"/>
          </a:xfrm>
          <a:prstGeom prst="roundRect">
            <a:avLst>
              <a:gd name="adj" fmla="val 45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¿Cómo se trabaja el </a:t>
            </a:r>
            <a:r>
              <a:rPr lang="es-MX" sz="1600" dirty="0">
                <a:solidFill>
                  <a:schemeClr val="accent2"/>
                </a:solidFill>
                <a:latin typeface="Alata" panose="020B0604020202020204" charset="0"/>
              </a:rPr>
              <a:t>enfoque de las prácticas sociales 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del lenguaje en </a:t>
            </a:r>
            <a:r>
              <a:rPr lang="es-MX" dirty="0" smtClean="0">
                <a:solidFill>
                  <a:schemeClr val="tx1"/>
                </a:solidFill>
                <a:latin typeface="Alata" panose="020B0604020202020204" charset="0"/>
              </a:rPr>
              <a:t>los ámbitos 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áulicos, escolares </a:t>
            </a:r>
            <a:r>
              <a:rPr lang="es-MX" dirty="0" smtClean="0">
                <a:solidFill>
                  <a:schemeClr val="tx1"/>
                </a:solidFill>
                <a:latin typeface="Alata" panose="020B0604020202020204" charset="0"/>
              </a:rPr>
              <a:t>y comunitarios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?</a:t>
            </a:r>
          </a:p>
        </p:txBody>
      </p:sp>
      <p:sp>
        <p:nvSpPr>
          <p:cNvPr id="60" name="Rectángulo redondeado 59"/>
          <p:cNvSpPr/>
          <p:nvPr/>
        </p:nvSpPr>
        <p:spPr>
          <a:xfrm>
            <a:off x="5230116" y="506528"/>
            <a:ext cx="3160088" cy="1044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¿Cuáles son las </a:t>
            </a:r>
            <a:r>
              <a:rPr lang="es-MX" sz="1600" dirty="0">
                <a:solidFill>
                  <a:schemeClr val="accent2"/>
                </a:solidFill>
                <a:latin typeface="Alata" panose="020B0604020202020204" charset="0"/>
              </a:rPr>
              <a:t>finalidades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 del campo? ¿Cómo orientan las finalidades </a:t>
            </a:r>
            <a:r>
              <a:rPr lang="es-MX" dirty="0" smtClean="0">
                <a:solidFill>
                  <a:schemeClr val="tx1"/>
                </a:solidFill>
                <a:latin typeface="Alata" panose="020B0604020202020204" charset="0"/>
              </a:rPr>
              <a:t>del campo 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la práctica docente?</a:t>
            </a:r>
          </a:p>
        </p:txBody>
      </p:sp>
      <p:sp>
        <p:nvSpPr>
          <p:cNvPr id="61" name="Rectángulo redondeado 60"/>
          <p:cNvSpPr/>
          <p:nvPr/>
        </p:nvSpPr>
        <p:spPr>
          <a:xfrm>
            <a:off x="5250598" y="3224851"/>
            <a:ext cx="3069934" cy="10189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¿Cuáles son las características de las </a:t>
            </a:r>
            <a:r>
              <a:rPr lang="es-MX" sz="1600" dirty="0">
                <a:solidFill>
                  <a:schemeClr val="accent2"/>
                </a:solidFill>
                <a:latin typeface="Alata" panose="020B0604020202020204" charset="0"/>
              </a:rPr>
              <a:t>especificidades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 </a:t>
            </a:r>
            <a:r>
              <a:rPr lang="es-MX" dirty="0" smtClean="0">
                <a:solidFill>
                  <a:schemeClr val="tx1"/>
                </a:solidFill>
                <a:latin typeface="Alata" panose="020B0604020202020204" charset="0"/>
              </a:rPr>
              <a:t>del Campo formativo Lenguajes 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en la fase que le corresponde?</a:t>
            </a:r>
          </a:p>
        </p:txBody>
      </p:sp>
      <p:sp>
        <p:nvSpPr>
          <p:cNvPr id="62" name="Rectángulo redondeado 61"/>
          <p:cNvSpPr/>
          <p:nvPr/>
        </p:nvSpPr>
        <p:spPr>
          <a:xfrm>
            <a:off x="5205521" y="1753995"/>
            <a:ext cx="3160088" cy="10177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¿Cómo contribuye el Campo formativo Lenguajes al logro del </a:t>
            </a:r>
            <a:r>
              <a:rPr lang="es-MX" sz="1600" dirty="0">
                <a:solidFill>
                  <a:schemeClr val="accent2"/>
                </a:solidFill>
                <a:latin typeface="Alata" panose="020B0604020202020204" charset="0"/>
              </a:rPr>
              <a:t>perfil de egreso</a:t>
            </a:r>
            <a:r>
              <a:rPr lang="es-MX" dirty="0">
                <a:solidFill>
                  <a:schemeClr val="tx1"/>
                </a:solidFill>
                <a:latin typeface="Alata" panose="020B0604020202020204" charset="0"/>
              </a:rPr>
              <a:t>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4104" y="572525"/>
            <a:ext cx="295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Clicker Script" panose="020B0604020202020204" charset="0"/>
              </a:rPr>
              <a:t>1</a:t>
            </a:r>
            <a:endParaRPr lang="es-MX" sz="4400" dirty="0">
              <a:solidFill>
                <a:schemeClr val="bg1"/>
              </a:solidFill>
              <a:latin typeface="Clicker Script" panose="020B0604020202020204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520218" y="3355195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Clicker Script" panose="020B0604020202020204" charset="0"/>
              </a:rPr>
              <a:t>3</a:t>
            </a:r>
            <a:endParaRPr lang="es-MX" sz="4400" dirty="0">
              <a:solidFill>
                <a:schemeClr val="bg1"/>
              </a:solidFill>
              <a:latin typeface="Clicker Script" panose="020B0604020202020204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505923" y="1927803"/>
            <a:ext cx="471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Clicker Script" panose="020B0604020202020204" charset="0"/>
              </a:rPr>
              <a:t>2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4761442" y="658709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Clicker Script" panose="020B0604020202020204" charset="0"/>
              </a:rPr>
              <a:t>4</a:t>
            </a:r>
            <a:endParaRPr lang="es-MX" sz="4400" dirty="0">
              <a:solidFill>
                <a:schemeClr val="bg1"/>
              </a:solidFill>
              <a:latin typeface="Clicker Script" panose="020B060402020202020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4761442" y="192780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Clicker Script" panose="020B0604020202020204" charset="0"/>
              </a:rPr>
              <a:t>5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4785042" y="338335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Clicker Script" panose="020B0604020202020204" charset="0"/>
              </a:rPr>
              <a:t>6</a:t>
            </a:r>
            <a:endParaRPr lang="es-MX" sz="4400" dirty="0">
              <a:solidFill>
                <a:schemeClr val="bg1"/>
              </a:solidFill>
              <a:latin typeface="Clicker Script" panose="020B0604020202020204" charset="0"/>
            </a:endParaRPr>
          </a:p>
        </p:txBody>
      </p:sp>
      <p:grpSp>
        <p:nvGrpSpPr>
          <p:cNvPr id="86" name="Google Shape;1101;p53"/>
          <p:cNvGrpSpPr/>
          <p:nvPr/>
        </p:nvGrpSpPr>
        <p:grpSpPr>
          <a:xfrm>
            <a:off x="8127765" y="1153257"/>
            <a:ext cx="694914" cy="890872"/>
            <a:chOff x="913250" y="2571750"/>
            <a:chExt cx="642177" cy="950493"/>
          </a:xfrm>
        </p:grpSpPr>
        <p:sp>
          <p:nvSpPr>
            <p:cNvPr id="87" name="Google Shape;1102;p53"/>
            <p:cNvSpPr/>
            <p:nvPr/>
          </p:nvSpPr>
          <p:spPr>
            <a:xfrm>
              <a:off x="1288015" y="2728511"/>
              <a:ext cx="267413" cy="227927"/>
            </a:xfrm>
            <a:custGeom>
              <a:avLst/>
              <a:gdLst/>
              <a:ahLst/>
              <a:cxnLst/>
              <a:rect l="l" t="t" r="r" b="b"/>
              <a:pathLst>
                <a:path w="5633" h="4801" extrusionOk="0">
                  <a:moveTo>
                    <a:pt x="2888" y="0"/>
                  </a:moveTo>
                  <a:cubicBezTo>
                    <a:pt x="2664" y="0"/>
                    <a:pt x="2399" y="72"/>
                    <a:pt x="2096" y="217"/>
                  </a:cubicBezTo>
                  <a:cubicBezTo>
                    <a:pt x="1" y="1229"/>
                    <a:pt x="1358" y="4515"/>
                    <a:pt x="1418" y="4658"/>
                  </a:cubicBezTo>
                  <a:cubicBezTo>
                    <a:pt x="1453" y="4741"/>
                    <a:pt x="1525" y="4789"/>
                    <a:pt x="1608" y="4801"/>
                  </a:cubicBezTo>
                  <a:lnTo>
                    <a:pt x="1894" y="4801"/>
                  </a:lnTo>
                  <a:cubicBezTo>
                    <a:pt x="2787" y="4801"/>
                    <a:pt x="5430" y="4634"/>
                    <a:pt x="5585" y="2681"/>
                  </a:cubicBezTo>
                  <a:cubicBezTo>
                    <a:pt x="5632" y="2110"/>
                    <a:pt x="5490" y="1729"/>
                    <a:pt x="5168" y="1539"/>
                  </a:cubicBezTo>
                  <a:cubicBezTo>
                    <a:pt x="5038" y="1465"/>
                    <a:pt x="4889" y="1434"/>
                    <a:pt x="4732" y="1434"/>
                  </a:cubicBezTo>
                  <a:cubicBezTo>
                    <a:pt x="4359" y="1434"/>
                    <a:pt x="3942" y="1605"/>
                    <a:pt x="3632" y="1765"/>
                  </a:cubicBezTo>
                  <a:cubicBezTo>
                    <a:pt x="3727" y="1253"/>
                    <a:pt x="3775" y="515"/>
                    <a:pt x="3382" y="169"/>
                  </a:cubicBezTo>
                  <a:cubicBezTo>
                    <a:pt x="3253" y="57"/>
                    <a:pt x="3087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03;p53"/>
            <p:cNvSpPr/>
            <p:nvPr/>
          </p:nvSpPr>
          <p:spPr>
            <a:xfrm>
              <a:off x="1174408" y="2973147"/>
              <a:ext cx="184858" cy="549096"/>
            </a:xfrm>
            <a:custGeom>
              <a:avLst/>
              <a:gdLst/>
              <a:ahLst/>
              <a:cxnLst/>
              <a:rect l="l" t="t" r="r" b="b"/>
              <a:pathLst>
                <a:path w="3894" h="11566" extrusionOk="0">
                  <a:moveTo>
                    <a:pt x="1882" y="5577"/>
                  </a:moveTo>
                  <a:cubicBezTo>
                    <a:pt x="1977" y="5577"/>
                    <a:pt x="2060" y="5589"/>
                    <a:pt x="2156" y="5625"/>
                  </a:cubicBezTo>
                  <a:cubicBezTo>
                    <a:pt x="2394" y="5720"/>
                    <a:pt x="2584" y="5970"/>
                    <a:pt x="2656" y="6244"/>
                  </a:cubicBezTo>
                  <a:cubicBezTo>
                    <a:pt x="2560" y="6327"/>
                    <a:pt x="2465" y="6411"/>
                    <a:pt x="2346" y="6470"/>
                  </a:cubicBezTo>
                  <a:cubicBezTo>
                    <a:pt x="2176" y="6569"/>
                    <a:pt x="1964" y="6639"/>
                    <a:pt x="1770" y="6639"/>
                  </a:cubicBezTo>
                  <a:cubicBezTo>
                    <a:pt x="1638" y="6639"/>
                    <a:pt x="1514" y="6607"/>
                    <a:pt x="1417" y="6530"/>
                  </a:cubicBezTo>
                  <a:cubicBezTo>
                    <a:pt x="1215" y="6363"/>
                    <a:pt x="1191" y="6006"/>
                    <a:pt x="1358" y="5803"/>
                  </a:cubicBezTo>
                  <a:cubicBezTo>
                    <a:pt x="1477" y="5649"/>
                    <a:pt x="1679" y="5577"/>
                    <a:pt x="1882" y="5577"/>
                  </a:cubicBezTo>
                  <a:close/>
                  <a:moveTo>
                    <a:pt x="3420" y="0"/>
                  </a:moveTo>
                  <a:cubicBezTo>
                    <a:pt x="3392" y="0"/>
                    <a:pt x="3363" y="6"/>
                    <a:pt x="3334" y="17"/>
                  </a:cubicBezTo>
                  <a:cubicBezTo>
                    <a:pt x="2858" y="231"/>
                    <a:pt x="2465" y="648"/>
                    <a:pt x="2287" y="1136"/>
                  </a:cubicBezTo>
                  <a:cubicBezTo>
                    <a:pt x="2108" y="1624"/>
                    <a:pt x="2132" y="2196"/>
                    <a:pt x="2370" y="2660"/>
                  </a:cubicBezTo>
                  <a:cubicBezTo>
                    <a:pt x="2477" y="2886"/>
                    <a:pt x="2632" y="3077"/>
                    <a:pt x="2775" y="3267"/>
                  </a:cubicBezTo>
                  <a:cubicBezTo>
                    <a:pt x="2882" y="3410"/>
                    <a:pt x="2989" y="3541"/>
                    <a:pt x="3072" y="3684"/>
                  </a:cubicBezTo>
                  <a:cubicBezTo>
                    <a:pt x="3346" y="4136"/>
                    <a:pt x="3430" y="4708"/>
                    <a:pt x="3299" y="5220"/>
                  </a:cubicBezTo>
                  <a:cubicBezTo>
                    <a:pt x="3239" y="5458"/>
                    <a:pt x="3132" y="5672"/>
                    <a:pt x="3001" y="5875"/>
                  </a:cubicBezTo>
                  <a:cubicBezTo>
                    <a:pt x="2858" y="5577"/>
                    <a:pt x="2608" y="5327"/>
                    <a:pt x="2322" y="5208"/>
                  </a:cubicBezTo>
                  <a:cubicBezTo>
                    <a:pt x="2179" y="5149"/>
                    <a:pt x="2028" y="5121"/>
                    <a:pt x="1878" y="5121"/>
                  </a:cubicBezTo>
                  <a:cubicBezTo>
                    <a:pt x="1544" y="5121"/>
                    <a:pt x="1218" y="5262"/>
                    <a:pt x="1013" y="5518"/>
                  </a:cubicBezTo>
                  <a:cubicBezTo>
                    <a:pt x="691" y="5922"/>
                    <a:pt x="751" y="6553"/>
                    <a:pt x="1132" y="6875"/>
                  </a:cubicBezTo>
                  <a:cubicBezTo>
                    <a:pt x="1319" y="7026"/>
                    <a:pt x="1542" y="7086"/>
                    <a:pt x="1767" y="7086"/>
                  </a:cubicBezTo>
                  <a:cubicBezTo>
                    <a:pt x="2057" y="7086"/>
                    <a:pt x="2351" y="6985"/>
                    <a:pt x="2572" y="6851"/>
                  </a:cubicBezTo>
                  <a:cubicBezTo>
                    <a:pt x="2596" y="6839"/>
                    <a:pt x="2620" y="6827"/>
                    <a:pt x="2644" y="6815"/>
                  </a:cubicBezTo>
                  <a:lnTo>
                    <a:pt x="2644" y="6815"/>
                  </a:lnTo>
                  <a:cubicBezTo>
                    <a:pt x="2608" y="6970"/>
                    <a:pt x="2537" y="7125"/>
                    <a:pt x="2441" y="7268"/>
                  </a:cubicBezTo>
                  <a:cubicBezTo>
                    <a:pt x="2203" y="7613"/>
                    <a:pt x="1846" y="7863"/>
                    <a:pt x="1465" y="8113"/>
                  </a:cubicBezTo>
                  <a:cubicBezTo>
                    <a:pt x="1394" y="8173"/>
                    <a:pt x="1310" y="8220"/>
                    <a:pt x="1239" y="8280"/>
                  </a:cubicBezTo>
                  <a:cubicBezTo>
                    <a:pt x="798" y="8589"/>
                    <a:pt x="274" y="9030"/>
                    <a:pt x="120" y="9661"/>
                  </a:cubicBezTo>
                  <a:cubicBezTo>
                    <a:pt x="1" y="10161"/>
                    <a:pt x="155" y="10733"/>
                    <a:pt x="524" y="11102"/>
                  </a:cubicBezTo>
                  <a:cubicBezTo>
                    <a:pt x="810" y="11399"/>
                    <a:pt x="1227" y="11566"/>
                    <a:pt x="1644" y="11566"/>
                  </a:cubicBezTo>
                  <a:cubicBezTo>
                    <a:pt x="1739" y="11566"/>
                    <a:pt x="1846" y="11554"/>
                    <a:pt x="1941" y="11530"/>
                  </a:cubicBezTo>
                  <a:cubicBezTo>
                    <a:pt x="2346" y="11447"/>
                    <a:pt x="2679" y="11197"/>
                    <a:pt x="2822" y="10863"/>
                  </a:cubicBezTo>
                  <a:cubicBezTo>
                    <a:pt x="3013" y="10471"/>
                    <a:pt x="2894" y="9994"/>
                    <a:pt x="2572" y="9756"/>
                  </a:cubicBezTo>
                  <a:cubicBezTo>
                    <a:pt x="2440" y="9657"/>
                    <a:pt x="2280" y="9610"/>
                    <a:pt x="2118" y="9610"/>
                  </a:cubicBezTo>
                  <a:cubicBezTo>
                    <a:pt x="2047" y="9610"/>
                    <a:pt x="1975" y="9619"/>
                    <a:pt x="1906" y="9637"/>
                  </a:cubicBezTo>
                  <a:cubicBezTo>
                    <a:pt x="1691" y="9709"/>
                    <a:pt x="1525" y="9851"/>
                    <a:pt x="1441" y="10042"/>
                  </a:cubicBezTo>
                  <a:cubicBezTo>
                    <a:pt x="1394" y="10149"/>
                    <a:pt x="1453" y="10280"/>
                    <a:pt x="1560" y="10328"/>
                  </a:cubicBezTo>
                  <a:cubicBezTo>
                    <a:pt x="1589" y="10339"/>
                    <a:pt x="1618" y="10344"/>
                    <a:pt x="1646" y="10344"/>
                  </a:cubicBezTo>
                  <a:cubicBezTo>
                    <a:pt x="1737" y="10344"/>
                    <a:pt x="1822" y="10290"/>
                    <a:pt x="1858" y="10209"/>
                  </a:cubicBezTo>
                  <a:cubicBezTo>
                    <a:pt x="1882" y="10149"/>
                    <a:pt x="1941" y="10090"/>
                    <a:pt x="2025" y="10066"/>
                  </a:cubicBezTo>
                  <a:cubicBezTo>
                    <a:pt x="2059" y="10058"/>
                    <a:pt x="2092" y="10054"/>
                    <a:pt x="2125" y="10054"/>
                  </a:cubicBezTo>
                  <a:cubicBezTo>
                    <a:pt x="2196" y="10054"/>
                    <a:pt x="2262" y="10073"/>
                    <a:pt x="2310" y="10113"/>
                  </a:cubicBezTo>
                  <a:cubicBezTo>
                    <a:pt x="2465" y="10221"/>
                    <a:pt x="2513" y="10482"/>
                    <a:pt x="2418" y="10685"/>
                  </a:cubicBezTo>
                  <a:cubicBezTo>
                    <a:pt x="2334" y="10875"/>
                    <a:pt x="2108" y="11042"/>
                    <a:pt x="1858" y="11090"/>
                  </a:cubicBezTo>
                  <a:cubicBezTo>
                    <a:pt x="1780" y="11107"/>
                    <a:pt x="1701" y="11116"/>
                    <a:pt x="1622" y="11116"/>
                  </a:cubicBezTo>
                  <a:cubicBezTo>
                    <a:pt x="1329" y="11116"/>
                    <a:pt x="1041" y="10996"/>
                    <a:pt x="834" y="10780"/>
                  </a:cubicBezTo>
                  <a:cubicBezTo>
                    <a:pt x="584" y="10518"/>
                    <a:pt x="477" y="10125"/>
                    <a:pt x="560" y="9768"/>
                  </a:cubicBezTo>
                  <a:cubicBezTo>
                    <a:pt x="679" y="9268"/>
                    <a:pt x="1120" y="8911"/>
                    <a:pt x="1501" y="8637"/>
                  </a:cubicBezTo>
                  <a:cubicBezTo>
                    <a:pt x="1572" y="8589"/>
                    <a:pt x="1644" y="8542"/>
                    <a:pt x="1715" y="8482"/>
                  </a:cubicBezTo>
                  <a:cubicBezTo>
                    <a:pt x="2120" y="8208"/>
                    <a:pt x="2525" y="7935"/>
                    <a:pt x="2810" y="7518"/>
                  </a:cubicBezTo>
                  <a:cubicBezTo>
                    <a:pt x="3037" y="7184"/>
                    <a:pt x="3156" y="6780"/>
                    <a:pt x="3132" y="6411"/>
                  </a:cubicBezTo>
                  <a:cubicBezTo>
                    <a:pt x="3418" y="6113"/>
                    <a:pt x="3620" y="5744"/>
                    <a:pt x="3727" y="5339"/>
                  </a:cubicBezTo>
                  <a:cubicBezTo>
                    <a:pt x="3894" y="4696"/>
                    <a:pt x="3787" y="4005"/>
                    <a:pt x="3453" y="3446"/>
                  </a:cubicBezTo>
                  <a:cubicBezTo>
                    <a:pt x="3358" y="3291"/>
                    <a:pt x="3239" y="3136"/>
                    <a:pt x="3132" y="2993"/>
                  </a:cubicBezTo>
                  <a:cubicBezTo>
                    <a:pt x="2989" y="2815"/>
                    <a:pt x="2858" y="2648"/>
                    <a:pt x="2763" y="2470"/>
                  </a:cubicBezTo>
                  <a:cubicBezTo>
                    <a:pt x="2584" y="2100"/>
                    <a:pt x="2560" y="1660"/>
                    <a:pt x="2703" y="1291"/>
                  </a:cubicBezTo>
                  <a:cubicBezTo>
                    <a:pt x="2846" y="910"/>
                    <a:pt x="3144" y="588"/>
                    <a:pt x="3513" y="434"/>
                  </a:cubicBezTo>
                  <a:cubicBezTo>
                    <a:pt x="3632" y="386"/>
                    <a:pt x="3680" y="255"/>
                    <a:pt x="3632" y="136"/>
                  </a:cubicBezTo>
                  <a:cubicBezTo>
                    <a:pt x="3596" y="54"/>
                    <a:pt x="3511" y="0"/>
                    <a:pt x="3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04;p53"/>
            <p:cNvSpPr/>
            <p:nvPr/>
          </p:nvSpPr>
          <p:spPr>
            <a:xfrm>
              <a:off x="913250" y="2571750"/>
              <a:ext cx="312084" cy="229257"/>
            </a:xfrm>
            <a:custGeom>
              <a:avLst/>
              <a:gdLst/>
              <a:ahLst/>
              <a:cxnLst/>
              <a:rect l="l" t="t" r="r" b="b"/>
              <a:pathLst>
                <a:path w="6574" h="4829" extrusionOk="0">
                  <a:moveTo>
                    <a:pt x="4392" y="0"/>
                  </a:moveTo>
                  <a:cubicBezTo>
                    <a:pt x="4361" y="0"/>
                    <a:pt x="4330" y="2"/>
                    <a:pt x="4299" y="7"/>
                  </a:cubicBezTo>
                  <a:cubicBezTo>
                    <a:pt x="3799" y="78"/>
                    <a:pt x="3430" y="661"/>
                    <a:pt x="3216" y="1114"/>
                  </a:cubicBezTo>
                  <a:cubicBezTo>
                    <a:pt x="2977" y="650"/>
                    <a:pt x="2561" y="30"/>
                    <a:pt x="2049" y="7"/>
                  </a:cubicBezTo>
                  <a:cubicBezTo>
                    <a:pt x="2034" y="6"/>
                    <a:pt x="2018" y="5"/>
                    <a:pt x="2003" y="5"/>
                  </a:cubicBezTo>
                  <a:cubicBezTo>
                    <a:pt x="1641" y="5"/>
                    <a:pt x="1323" y="279"/>
                    <a:pt x="1049" y="828"/>
                  </a:cubicBezTo>
                  <a:cubicBezTo>
                    <a:pt x="1" y="2900"/>
                    <a:pt x="3085" y="4686"/>
                    <a:pt x="3216" y="4769"/>
                  </a:cubicBezTo>
                  <a:lnTo>
                    <a:pt x="3335" y="4829"/>
                  </a:lnTo>
                  <a:lnTo>
                    <a:pt x="3454" y="4757"/>
                  </a:lnTo>
                  <a:cubicBezTo>
                    <a:pt x="3585" y="4662"/>
                    <a:pt x="6573" y="2590"/>
                    <a:pt x="5323" y="661"/>
                  </a:cubicBezTo>
                  <a:cubicBezTo>
                    <a:pt x="5030" y="227"/>
                    <a:pt x="4716" y="0"/>
                    <a:pt x="4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05;p53"/>
            <p:cNvSpPr/>
            <p:nvPr/>
          </p:nvSpPr>
          <p:spPr>
            <a:xfrm>
              <a:off x="959633" y="2824552"/>
              <a:ext cx="207455" cy="481776"/>
            </a:xfrm>
            <a:custGeom>
              <a:avLst/>
              <a:gdLst/>
              <a:ahLst/>
              <a:cxnLst/>
              <a:rect l="l" t="t" r="r" b="b"/>
              <a:pathLst>
                <a:path w="4370" h="10148" extrusionOk="0">
                  <a:moveTo>
                    <a:pt x="2522" y="2181"/>
                  </a:moveTo>
                  <a:cubicBezTo>
                    <a:pt x="2585" y="2181"/>
                    <a:pt x="2640" y="2199"/>
                    <a:pt x="2679" y="2242"/>
                  </a:cubicBezTo>
                  <a:cubicBezTo>
                    <a:pt x="2786" y="2337"/>
                    <a:pt x="2751" y="2540"/>
                    <a:pt x="2655" y="2671"/>
                  </a:cubicBezTo>
                  <a:cubicBezTo>
                    <a:pt x="2515" y="2894"/>
                    <a:pt x="2248" y="3020"/>
                    <a:pt x="1982" y="3020"/>
                  </a:cubicBezTo>
                  <a:cubicBezTo>
                    <a:pt x="1865" y="3020"/>
                    <a:pt x="1749" y="2995"/>
                    <a:pt x="1643" y="2944"/>
                  </a:cubicBezTo>
                  <a:cubicBezTo>
                    <a:pt x="1727" y="2742"/>
                    <a:pt x="1881" y="2540"/>
                    <a:pt x="2096" y="2373"/>
                  </a:cubicBezTo>
                  <a:cubicBezTo>
                    <a:pt x="2224" y="2261"/>
                    <a:pt x="2390" y="2181"/>
                    <a:pt x="2522" y="2181"/>
                  </a:cubicBezTo>
                  <a:close/>
                  <a:moveTo>
                    <a:pt x="1951" y="1"/>
                  </a:moveTo>
                  <a:cubicBezTo>
                    <a:pt x="1893" y="1"/>
                    <a:pt x="1834" y="22"/>
                    <a:pt x="1786" y="63"/>
                  </a:cubicBezTo>
                  <a:cubicBezTo>
                    <a:pt x="1393" y="456"/>
                    <a:pt x="953" y="932"/>
                    <a:pt x="786" y="1540"/>
                  </a:cubicBezTo>
                  <a:cubicBezTo>
                    <a:pt x="643" y="2063"/>
                    <a:pt x="726" y="2718"/>
                    <a:pt x="1143" y="3123"/>
                  </a:cubicBezTo>
                  <a:cubicBezTo>
                    <a:pt x="1072" y="3706"/>
                    <a:pt x="1358" y="4349"/>
                    <a:pt x="1941" y="4909"/>
                  </a:cubicBezTo>
                  <a:cubicBezTo>
                    <a:pt x="2120" y="5076"/>
                    <a:pt x="2298" y="5219"/>
                    <a:pt x="2477" y="5373"/>
                  </a:cubicBezTo>
                  <a:cubicBezTo>
                    <a:pt x="2786" y="5623"/>
                    <a:pt x="3084" y="5873"/>
                    <a:pt x="3310" y="6171"/>
                  </a:cubicBezTo>
                  <a:cubicBezTo>
                    <a:pt x="3905" y="6957"/>
                    <a:pt x="3905" y="8136"/>
                    <a:pt x="3322" y="8910"/>
                  </a:cubicBezTo>
                  <a:cubicBezTo>
                    <a:pt x="2977" y="9386"/>
                    <a:pt x="2453" y="9683"/>
                    <a:pt x="1941" y="9695"/>
                  </a:cubicBezTo>
                  <a:cubicBezTo>
                    <a:pt x="1931" y="9696"/>
                    <a:pt x="1921" y="9696"/>
                    <a:pt x="1911" y="9696"/>
                  </a:cubicBezTo>
                  <a:cubicBezTo>
                    <a:pt x="1375" y="9696"/>
                    <a:pt x="866" y="9377"/>
                    <a:pt x="691" y="8921"/>
                  </a:cubicBezTo>
                  <a:cubicBezTo>
                    <a:pt x="500" y="8457"/>
                    <a:pt x="750" y="7850"/>
                    <a:pt x="1191" y="7671"/>
                  </a:cubicBezTo>
                  <a:cubicBezTo>
                    <a:pt x="1275" y="7642"/>
                    <a:pt x="1363" y="7626"/>
                    <a:pt x="1449" y="7626"/>
                  </a:cubicBezTo>
                  <a:cubicBezTo>
                    <a:pt x="1569" y="7626"/>
                    <a:pt x="1684" y="7656"/>
                    <a:pt x="1774" y="7719"/>
                  </a:cubicBezTo>
                  <a:cubicBezTo>
                    <a:pt x="1917" y="7814"/>
                    <a:pt x="1989" y="8028"/>
                    <a:pt x="1929" y="8171"/>
                  </a:cubicBezTo>
                  <a:cubicBezTo>
                    <a:pt x="1881" y="8278"/>
                    <a:pt x="1929" y="8409"/>
                    <a:pt x="2036" y="8469"/>
                  </a:cubicBezTo>
                  <a:cubicBezTo>
                    <a:pt x="2064" y="8480"/>
                    <a:pt x="2093" y="8486"/>
                    <a:pt x="2122" y="8486"/>
                  </a:cubicBezTo>
                  <a:cubicBezTo>
                    <a:pt x="2213" y="8486"/>
                    <a:pt x="2298" y="8432"/>
                    <a:pt x="2334" y="8350"/>
                  </a:cubicBezTo>
                  <a:cubicBezTo>
                    <a:pt x="2489" y="8005"/>
                    <a:pt x="2346" y="7576"/>
                    <a:pt x="2024" y="7350"/>
                  </a:cubicBezTo>
                  <a:cubicBezTo>
                    <a:pt x="1860" y="7235"/>
                    <a:pt x="1656" y="7177"/>
                    <a:pt x="1445" y="7177"/>
                  </a:cubicBezTo>
                  <a:cubicBezTo>
                    <a:pt x="1305" y="7177"/>
                    <a:pt x="1162" y="7202"/>
                    <a:pt x="1024" y="7255"/>
                  </a:cubicBezTo>
                  <a:cubicBezTo>
                    <a:pt x="345" y="7516"/>
                    <a:pt x="0" y="8374"/>
                    <a:pt x="274" y="9088"/>
                  </a:cubicBezTo>
                  <a:cubicBezTo>
                    <a:pt x="512" y="9707"/>
                    <a:pt x="1191" y="10148"/>
                    <a:pt x="1893" y="10148"/>
                  </a:cubicBezTo>
                  <a:cubicBezTo>
                    <a:pt x="1917" y="10148"/>
                    <a:pt x="1941" y="10136"/>
                    <a:pt x="1953" y="10136"/>
                  </a:cubicBezTo>
                  <a:cubicBezTo>
                    <a:pt x="2608" y="10124"/>
                    <a:pt x="3251" y="9755"/>
                    <a:pt x="3679" y="9183"/>
                  </a:cubicBezTo>
                  <a:cubicBezTo>
                    <a:pt x="4370" y="8243"/>
                    <a:pt x="4370" y="6838"/>
                    <a:pt x="3667" y="5909"/>
                  </a:cubicBezTo>
                  <a:cubicBezTo>
                    <a:pt x="3417" y="5552"/>
                    <a:pt x="3084" y="5290"/>
                    <a:pt x="2762" y="5028"/>
                  </a:cubicBezTo>
                  <a:cubicBezTo>
                    <a:pt x="2584" y="4885"/>
                    <a:pt x="2405" y="4742"/>
                    <a:pt x="2250" y="4588"/>
                  </a:cubicBezTo>
                  <a:cubicBezTo>
                    <a:pt x="2048" y="4397"/>
                    <a:pt x="1619" y="3933"/>
                    <a:pt x="1584" y="3397"/>
                  </a:cubicBezTo>
                  <a:lnTo>
                    <a:pt x="1584" y="3397"/>
                  </a:lnTo>
                  <a:cubicBezTo>
                    <a:pt x="1712" y="3442"/>
                    <a:pt x="1847" y="3463"/>
                    <a:pt x="1983" y="3463"/>
                  </a:cubicBezTo>
                  <a:cubicBezTo>
                    <a:pt x="2391" y="3463"/>
                    <a:pt x="2804" y="3269"/>
                    <a:pt x="3036" y="2921"/>
                  </a:cubicBezTo>
                  <a:cubicBezTo>
                    <a:pt x="3227" y="2623"/>
                    <a:pt x="3274" y="2182"/>
                    <a:pt x="3001" y="1921"/>
                  </a:cubicBezTo>
                  <a:cubicBezTo>
                    <a:pt x="2867" y="1787"/>
                    <a:pt x="2703" y="1732"/>
                    <a:pt x="2533" y="1732"/>
                  </a:cubicBezTo>
                  <a:cubicBezTo>
                    <a:pt x="2279" y="1732"/>
                    <a:pt x="2010" y="1856"/>
                    <a:pt x="1810" y="2028"/>
                  </a:cubicBezTo>
                  <a:cubicBezTo>
                    <a:pt x="1643" y="2159"/>
                    <a:pt x="1453" y="2361"/>
                    <a:pt x="1310" y="2611"/>
                  </a:cubicBezTo>
                  <a:cubicBezTo>
                    <a:pt x="1155" y="2337"/>
                    <a:pt x="1131" y="1956"/>
                    <a:pt x="1215" y="1659"/>
                  </a:cubicBezTo>
                  <a:cubicBezTo>
                    <a:pt x="1358" y="1159"/>
                    <a:pt x="1739" y="730"/>
                    <a:pt x="2108" y="385"/>
                  </a:cubicBezTo>
                  <a:cubicBezTo>
                    <a:pt x="2191" y="289"/>
                    <a:pt x="2191" y="147"/>
                    <a:pt x="2108" y="63"/>
                  </a:cubicBezTo>
                  <a:cubicBezTo>
                    <a:pt x="2066" y="22"/>
                    <a:pt x="2009" y="1"/>
                    <a:pt x="1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1101;p53"/>
          <p:cNvGrpSpPr/>
          <p:nvPr/>
        </p:nvGrpSpPr>
        <p:grpSpPr>
          <a:xfrm>
            <a:off x="3975601" y="2402700"/>
            <a:ext cx="700675" cy="997012"/>
            <a:chOff x="913250" y="2571750"/>
            <a:chExt cx="642177" cy="950493"/>
          </a:xfrm>
        </p:grpSpPr>
        <p:sp>
          <p:nvSpPr>
            <p:cNvPr id="92" name="Google Shape;1102;p53"/>
            <p:cNvSpPr/>
            <p:nvPr/>
          </p:nvSpPr>
          <p:spPr>
            <a:xfrm>
              <a:off x="1288015" y="2728511"/>
              <a:ext cx="267413" cy="227927"/>
            </a:xfrm>
            <a:custGeom>
              <a:avLst/>
              <a:gdLst/>
              <a:ahLst/>
              <a:cxnLst/>
              <a:rect l="l" t="t" r="r" b="b"/>
              <a:pathLst>
                <a:path w="5633" h="4801" extrusionOk="0">
                  <a:moveTo>
                    <a:pt x="2888" y="0"/>
                  </a:moveTo>
                  <a:cubicBezTo>
                    <a:pt x="2664" y="0"/>
                    <a:pt x="2399" y="72"/>
                    <a:pt x="2096" y="217"/>
                  </a:cubicBezTo>
                  <a:cubicBezTo>
                    <a:pt x="1" y="1229"/>
                    <a:pt x="1358" y="4515"/>
                    <a:pt x="1418" y="4658"/>
                  </a:cubicBezTo>
                  <a:cubicBezTo>
                    <a:pt x="1453" y="4741"/>
                    <a:pt x="1525" y="4789"/>
                    <a:pt x="1608" y="4801"/>
                  </a:cubicBezTo>
                  <a:lnTo>
                    <a:pt x="1894" y="4801"/>
                  </a:lnTo>
                  <a:cubicBezTo>
                    <a:pt x="2787" y="4801"/>
                    <a:pt x="5430" y="4634"/>
                    <a:pt x="5585" y="2681"/>
                  </a:cubicBezTo>
                  <a:cubicBezTo>
                    <a:pt x="5632" y="2110"/>
                    <a:pt x="5490" y="1729"/>
                    <a:pt x="5168" y="1539"/>
                  </a:cubicBezTo>
                  <a:cubicBezTo>
                    <a:pt x="5038" y="1465"/>
                    <a:pt x="4889" y="1434"/>
                    <a:pt x="4732" y="1434"/>
                  </a:cubicBezTo>
                  <a:cubicBezTo>
                    <a:pt x="4359" y="1434"/>
                    <a:pt x="3942" y="1605"/>
                    <a:pt x="3632" y="1765"/>
                  </a:cubicBezTo>
                  <a:cubicBezTo>
                    <a:pt x="3727" y="1253"/>
                    <a:pt x="3775" y="515"/>
                    <a:pt x="3382" y="169"/>
                  </a:cubicBezTo>
                  <a:cubicBezTo>
                    <a:pt x="3253" y="57"/>
                    <a:pt x="3087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3;p53"/>
            <p:cNvSpPr/>
            <p:nvPr/>
          </p:nvSpPr>
          <p:spPr>
            <a:xfrm>
              <a:off x="1174408" y="2973147"/>
              <a:ext cx="184858" cy="549096"/>
            </a:xfrm>
            <a:custGeom>
              <a:avLst/>
              <a:gdLst/>
              <a:ahLst/>
              <a:cxnLst/>
              <a:rect l="l" t="t" r="r" b="b"/>
              <a:pathLst>
                <a:path w="3894" h="11566" extrusionOk="0">
                  <a:moveTo>
                    <a:pt x="1882" y="5577"/>
                  </a:moveTo>
                  <a:cubicBezTo>
                    <a:pt x="1977" y="5577"/>
                    <a:pt x="2060" y="5589"/>
                    <a:pt x="2156" y="5625"/>
                  </a:cubicBezTo>
                  <a:cubicBezTo>
                    <a:pt x="2394" y="5720"/>
                    <a:pt x="2584" y="5970"/>
                    <a:pt x="2656" y="6244"/>
                  </a:cubicBezTo>
                  <a:cubicBezTo>
                    <a:pt x="2560" y="6327"/>
                    <a:pt x="2465" y="6411"/>
                    <a:pt x="2346" y="6470"/>
                  </a:cubicBezTo>
                  <a:cubicBezTo>
                    <a:pt x="2176" y="6569"/>
                    <a:pt x="1964" y="6639"/>
                    <a:pt x="1770" y="6639"/>
                  </a:cubicBezTo>
                  <a:cubicBezTo>
                    <a:pt x="1638" y="6639"/>
                    <a:pt x="1514" y="6607"/>
                    <a:pt x="1417" y="6530"/>
                  </a:cubicBezTo>
                  <a:cubicBezTo>
                    <a:pt x="1215" y="6363"/>
                    <a:pt x="1191" y="6006"/>
                    <a:pt x="1358" y="5803"/>
                  </a:cubicBezTo>
                  <a:cubicBezTo>
                    <a:pt x="1477" y="5649"/>
                    <a:pt x="1679" y="5577"/>
                    <a:pt x="1882" y="5577"/>
                  </a:cubicBezTo>
                  <a:close/>
                  <a:moveTo>
                    <a:pt x="3420" y="0"/>
                  </a:moveTo>
                  <a:cubicBezTo>
                    <a:pt x="3392" y="0"/>
                    <a:pt x="3363" y="6"/>
                    <a:pt x="3334" y="17"/>
                  </a:cubicBezTo>
                  <a:cubicBezTo>
                    <a:pt x="2858" y="231"/>
                    <a:pt x="2465" y="648"/>
                    <a:pt x="2287" y="1136"/>
                  </a:cubicBezTo>
                  <a:cubicBezTo>
                    <a:pt x="2108" y="1624"/>
                    <a:pt x="2132" y="2196"/>
                    <a:pt x="2370" y="2660"/>
                  </a:cubicBezTo>
                  <a:cubicBezTo>
                    <a:pt x="2477" y="2886"/>
                    <a:pt x="2632" y="3077"/>
                    <a:pt x="2775" y="3267"/>
                  </a:cubicBezTo>
                  <a:cubicBezTo>
                    <a:pt x="2882" y="3410"/>
                    <a:pt x="2989" y="3541"/>
                    <a:pt x="3072" y="3684"/>
                  </a:cubicBezTo>
                  <a:cubicBezTo>
                    <a:pt x="3346" y="4136"/>
                    <a:pt x="3430" y="4708"/>
                    <a:pt x="3299" y="5220"/>
                  </a:cubicBezTo>
                  <a:cubicBezTo>
                    <a:pt x="3239" y="5458"/>
                    <a:pt x="3132" y="5672"/>
                    <a:pt x="3001" y="5875"/>
                  </a:cubicBezTo>
                  <a:cubicBezTo>
                    <a:pt x="2858" y="5577"/>
                    <a:pt x="2608" y="5327"/>
                    <a:pt x="2322" y="5208"/>
                  </a:cubicBezTo>
                  <a:cubicBezTo>
                    <a:pt x="2179" y="5149"/>
                    <a:pt x="2028" y="5121"/>
                    <a:pt x="1878" y="5121"/>
                  </a:cubicBezTo>
                  <a:cubicBezTo>
                    <a:pt x="1544" y="5121"/>
                    <a:pt x="1218" y="5262"/>
                    <a:pt x="1013" y="5518"/>
                  </a:cubicBezTo>
                  <a:cubicBezTo>
                    <a:pt x="691" y="5922"/>
                    <a:pt x="751" y="6553"/>
                    <a:pt x="1132" y="6875"/>
                  </a:cubicBezTo>
                  <a:cubicBezTo>
                    <a:pt x="1319" y="7026"/>
                    <a:pt x="1542" y="7086"/>
                    <a:pt x="1767" y="7086"/>
                  </a:cubicBezTo>
                  <a:cubicBezTo>
                    <a:pt x="2057" y="7086"/>
                    <a:pt x="2351" y="6985"/>
                    <a:pt x="2572" y="6851"/>
                  </a:cubicBezTo>
                  <a:cubicBezTo>
                    <a:pt x="2596" y="6839"/>
                    <a:pt x="2620" y="6827"/>
                    <a:pt x="2644" y="6815"/>
                  </a:cubicBezTo>
                  <a:lnTo>
                    <a:pt x="2644" y="6815"/>
                  </a:lnTo>
                  <a:cubicBezTo>
                    <a:pt x="2608" y="6970"/>
                    <a:pt x="2537" y="7125"/>
                    <a:pt x="2441" y="7268"/>
                  </a:cubicBezTo>
                  <a:cubicBezTo>
                    <a:pt x="2203" y="7613"/>
                    <a:pt x="1846" y="7863"/>
                    <a:pt x="1465" y="8113"/>
                  </a:cubicBezTo>
                  <a:cubicBezTo>
                    <a:pt x="1394" y="8173"/>
                    <a:pt x="1310" y="8220"/>
                    <a:pt x="1239" y="8280"/>
                  </a:cubicBezTo>
                  <a:cubicBezTo>
                    <a:pt x="798" y="8589"/>
                    <a:pt x="274" y="9030"/>
                    <a:pt x="120" y="9661"/>
                  </a:cubicBezTo>
                  <a:cubicBezTo>
                    <a:pt x="1" y="10161"/>
                    <a:pt x="155" y="10733"/>
                    <a:pt x="524" y="11102"/>
                  </a:cubicBezTo>
                  <a:cubicBezTo>
                    <a:pt x="810" y="11399"/>
                    <a:pt x="1227" y="11566"/>
                    <a:pt x="1644" y="11566"/>
                  </a:cubicBezTo>
                  <a:cubicBezTo>
                    <a:pt x="1739" y="11566"/>
                    <a:pt x="1846" y="11554"/>
                    <a:pt x="1941" y="11530"/>
                  </a:cubicBezTo>
                  <a:cubicBezTo>
                    <a:pt x="2346" y="11447"/>
                    <a:pt x="2679" y="11197"/>
                    <a:pt x="2822" y="10863"/>
                  </a:cubicBezTo>
                  <a:cubicBezTo>
                    <a:pt x="3013" y="10471"/>
                    <a:pt x="2894" y="9994"/>
                    <a:pt x="2572" y="9756"/>
                  </a:cubicBezTo>
                  <a:cubicBezTo>
                    <a:pt x="2440" y="9657"/>
                    <a:pt x="2280" y="9610"/>
                    <a:pt x="2118" y="9610"/>
                  </a:cubicBezTo>
                  <a:cubicBezTo>
                    <a:pt x="2047" y="9610"/>
                    <a:pt x="1975" y="9619"/>
                    <a:pt x="1906" y="9637"/>
                  </a:cubicBezTo>
                  <a:cubicBezTo>
                    <a:pt x="1691" y="9709"/>
                    <a:pt x="1525" y="9851"/>
                    <a:pt x="1441" y="10042"/>
                  </a:cubicBezTo>
                  <a:cubicBezTo>
                    <a:pt x="1394" y="10149"/>
                    <a:pt x="1453" y="10280"/>
                    <a:pt x="1560" y="10328"/>
                  </a:cubicBezTo>
                  <a:cubicBezTo>
                    <a:pt x="1589" y="10339"/>
                    <a:pt x="1618" y="10344"/>
                    <a:pt x="1646" y="10344"/>
                  </a:cubicBezTo>
                  <a:cubicBezTo>
                    <a:pt x="1737" y="10344"/>
                    <a:pt x="1822" y="10290"/>
                    <a:pt x="1858" y="10209"/>
                  </a:cubicBezTo>
                  <a:cubicBezTo>
                    <a:pt x="1882" y="10149"/>
                    <a:pt x="1941" y="10090"/>
                    <a:pt x="2025" y="10066"/>
                  </a:cubicBezTo>
                  <a:cubicBezTo>
                    <a:pt x="2059" y="10058"/>
                    <a:pt x="2092" y="10054"/>
                    <a:pt x="2125" y="10054"/>
                  </a:cubicBezTo>
                  <a:cubicBezTo>
                    <a:pt x="2196" y="10054"/>
                    <a:pt x="2262" y="10073"/>
                    <a:pt x="2310" y="10113"/>
                  </a:cubicBezTo>
                  <a:cubicBezTo>
                    <a:pt x="2465" y="10221"/>
                    <a:pt x="2513" y="10482"/>
                    <a:pt x="2418" y="10685"/>
                  </a:cubicBezTo>
                  <a:cubicBezTo>
                    <a:pt x="2334" y="10875"/>
                    <a:pt x="2108" y="11042"/>
                    <a:pt x="1858" y="11090"/>
                  </a:cubicBezTo>
                  <a:cubicBezTo>
                    <a:pt x="1780" y="11107"/>
                    <a:pt x="1701" y="11116"/>
                    <a:pt x="1622" y="11116"/>
                  </a:cubicBezTo>
                  <a:cubicBezTo>
                    <a:pt x="1329" y="11116"/>
                    <a:pt x="1041" y="10996"/>
                    <a:pt x="834" y="10780"/>
                  </a:cubicBezTo>
                  <a:cubicBezTo>
                    <a:pt x="584" y="10518"/>
                    <a:pt x="477" y="10125"/>
                    <a:pt x="560" y="9768"/>
                  </a:cubicBezTo>
                  <a:cubicBezTo>
                    <a:pt x="679" y="9268"/>
                    <a:pt x="1120" y="8911"/>
                    <a:pt x="1501" y="8637"/>
                  </a:cubicBezTo>
                  <a:cubicBezTo>
                    <a:pt x="1572" y="8589"/>
                    <a:pt x="1644" y="8542"/>
                    <a:pt x="1715" y="8482"/>
                  </a:cubicBezTo>
                  <a:cubicBezTo>
                    <a:pt x="2120" y="8208"/>
                    <a:pt x="2525" y="7935"/>
                    <a:pt x="2810" y="7518"/>
                  </a:cubicBezTo>
                  <a:cubicBezTo>
                    <a:pt x="3037" y="7184"/>
                    <a:pt x="3156" y="6780"/>
                    <a:pt x="3132" y="6411"/>
                  </a:cubicBezTo>
                  <a:cubicBezTo>
                    <a:pt x="3418" y="6113"/>
                    <a:pt x="3620" y="5744"/>
                    <a:pt x="3727" y="5339"/>
                  </a:cubicBezTo>
                  <a:cubicBezTo>
                    <a:pt x="3894" y="4696"/>
                    <a:pt x="3787" y="4005"/>
                    <a:pt x="3453" y="3446"/>
                  </a:cubicBezTo>
                  <a:cubicBezTo>
                    <a:pt x="3358" y="3291"/>
                    <a:pt x="3239" y="3136"/>
                    <a:pt x="3132" y="2993"/>
                  </a:cubicBezTo>
                  <a:cubicBezTo>
                    <a:pt x="2989" y="2815"/>
                    <a:pt x="2858" y="2648"/>
                    <a:pt x="2763" y="2470"/>
                  </a:cubicBezTo>
                  <a:cubicBezTo>
                    <a:pt x="2584" y="2100"/>
                    <a:pt x="2560" y="1660"/>
                    <a:pt x="2703" y="1291"/>
                  </a:cubicBezTo>
                  <a:cubicBezTo>
                    <a:pt x="2846" y="910"/>
                    <a:pt x="3144" y="588"/>
                    <a:pt x="3513" y="434"/>
                  </a:cubicBezTo>
                  <a:cubicBezTo>
                    <a:pt x="3632" y="386"/>
                    <a:pt x="3680" y="255"/>
                    <a:pt x="3632" y="136"/>
                  </a:cubicBezTo>
                  <a:cubicBezTo>
                    <a:pt x="3596" y="54"/>
                    <a:pt x="3511" y="0"/>
                    <a:pt x="3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04;p53"/>
            <p:cNvSpPr/>
            <p:nvPr/>
          </p:nvSpPr>
          <p:spPr>
            <a:xfrm>
              <a:off x="913250" y="2571750"/>
              <a:ext cx="312084" cy="229257"/>
            </a:xfrm>
            <a:custGeom>
              <a:avLst/>
              <a:gdLst/>
              <a:ahLst/>
              <a:cxnLst/>
              <a:rect l="l" t="t" r="r" b="b"/>
              <a:pathLst>
                <a:path w="6574" h="4829" extrusionOk="0">
                  <a:moveTo>
                    <a:pt x="4392" y="0"/>
                  </a:moveTo>
                  <a:cubicBezTo>
                    <a:pt x="4361" y="0"/>
                    <a:pt x="4330" y="2"/>
                    <a:pt x="4299" y="7"/>
                  </a:cubicBezTo>
                  <a:cubicBezTo>
                    <a:pt x="3799" y="78"/>
                    <a:pt x="3430" y="661"/>
                    <a:pt x="3216" y="1114"/>
                  </a:cubicBezTo>
                  <a:cubicBezTo>
                    <a:pt x="2977" y="650"/>
                    <a:pt x="2561" y="30"/>
                    <a:pt x="2049" y="7"/>
                  </a:cubicBezTo>
                  <a:cubicBezTo>
                    <a:pt x="2034" y="6"/>
                    <a:pt x="2018" y="5"/>
                    <a:pt x="2003" y="5"/>
                  </a:cubicBezTo>
                  <a:cubicBezTo>
                    <a:pt x="1641" y="5"/>
                    <a:pt x="1323" y="279"/>
                    <a:pt x="1049" y="828"/>
                  </a:cubicBezTo>
                  <a:cubicBezTo>
                    <a:pt x="1" y="2900"/>
                    <a:pt x="3085" y="4686"/>
                    <a:pt x="3216" y="4769"/>
                  </a:cubicBezTo>
                  <a:lnTo>
                    <a:pt x="3335" y="4829"/>
                  </a:lnTo>
                  <a:lnTo>
                    <a:pt x="3454" y="4757"/>
                  </a:lnTo>
                  <a:cubicBezTo>
                    <a:pt x="3585" y="4662"/>
                    <a:pt x="6573" y="2590"/>
                    <a:pt x="5323" y="661"/>
                  </a:cubicBezTo>
                  <a:cubicBezTo>
                    <a:pt x="5030" y="227"/>
                    <a:pt x="4716" y="0"/>
                    <a:pt x="4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05;p53"/>
            <p:cNvSpPr/>
            <p:nvPr/>
          </p:nvSpPr>
          <p:spPr>
            <a:xfrm>
              <a:off x="959633" y="2824552"/>
              <a:ext cx="207455" cy="481776"/>
            </a:xfrm>
            <a:custGeom>
              <a:avLst/>
              <a:gdLst/>
              <a:ahLst/>
              <a:cxnLst/>
              <a:rect l="l" t="t" r="r" b="b"/>
              <a:pathLst>
                <a:path w="4370" h="10148" extrusionOk="0">
                  <a:moveTo>
                    <a:pt x="2522" y="2181"/>
                  </a:moveTo>
                  <a:cubicBezTo>
                    <a:pt x="2585" y="2181"/>
                    <a:pt x="2640" y="2199"/>
                    <a:pt x="2679" y="2242"/>
                  </a:cubicBezTo>
                  <a:cubicBezTo>
                    <a:pt x="2786" y="2337"/>
                    <a:pt x="2751" y="2540"/>
                    <a:pt x="2655" y="2671"/>
                  </a:cubicBezTo>
                  <a:cubicBezTo>
                    <a:pt x="2515" y="2894"/>
                    <a:pt x="2248" y="3020"/>
                    <a:pt x="1982" y="3020"/>
                  </a:cubicBezTo>
                  <a:cubicBezTo>
                    <a:pt x="1865" y="3020"/>
                    <a:pt x="1749" y="2995"/>
                    <a:pt x="1643" y="2944"/>
                  </a:cubicBezTo>
                  <a:cubicBezTo>
                    <a:pt x="1727" y="2742"/>
                    <a:pt x="1881" y="2540"/>
                    <a:pt x="2096" y="2373"/>
                  </a:cubicBezTo>
                  <a:cubicBezTo>
                    <a:pt x="2224" y="2261"/>
                    <a:pt x="2390" y="2181"/>
                    <a:pt x="2522" y="2181"/>
                  </a:cubicBezTo>
                  <a:close/>
                  <a:moveTo>
                    <a:pt x="1951" y="1"/>
                  </a:moveTo>
                  <a:cubicBezTo>
                    <a:pt x="1893" y="1"/>
                    <a:pt x="1834" y="22"/>
                    <a:pt x="1786" y="63"/>
                  </a:cubicBezTo>
                  <a:cubicBezTo>
                    <a:pt x="1393" y="456"/>
                    <a:pt x="953" y="932"/>
                    <a:pt x="786" y="1540"/>
                  </a:cubicBezTo>
                  <a:cubicBezTo>
                    <a:pt x="643" y="2063"/>
                    <a:pt x="726" y="2718"/>
                    <a:pt x="1143" y="3123"/>
                  </a:cubicBezTo>
                  <a:cubicBezTo>
                    <a:pt x="1072" y="3706"/>
                    <a:pt x="1358" y="4349"/>
                    <a:pt x="1941" y="4909"/>
                  </a:cubicBezTo>
                  <a:cubicBezTo>
                    <a:pt x="2120" y="5076"/>
                    <a:pt x="2298" y="5219"/>
                    <a:pt x="2477" y="5373"/>
                  </a:cubicBezTo>
                  <a:cubicBezTo>
                    <a:pt x="2786" y="5623"/>
                    <a:pt x="3084" y="5873"/>
                    <a:pt x="3310" y="6171"/>
                  </a:cubicBezTo>
                  <a:cubicBezTo>
                    <a:pt x="3905" y="6957"/>
                    <a:pt x="3905" y="8136"/>
                    <a:pt x="3322" y="8910"/>
                  </a:cubicBezTo>
                  <a:cubicBezTo>
                    <a:pt x="2977" y="9386"/>
                    <a:pt x="2453" y="9683"/>
                    <a:pt x="1941" y="9695"/>
                  </a:cubicBezTo>
                  <a:cubicBezTo>
                    <a:pt x="1931" y="9696"/>
                    <a:pt x="1921" y="9696"/>
                    <a:pt x="1911" y="9696"/>
                  </a:cubicBezTo>
                  <a:cubicBezTo>
                    <a:pt x="1375" y="9696"/>
                    <a:pt x="866" y="9377"/>
                    <a:pt x="691" y="8921"/>
                  </a:cubicBezTo>
                  <a:cubicBezTo>
                    <a:pt x="500" y="8457"/>
                    <a:pt x="750" y="7850"/>
                    <a:pt x="1191" y="7671"/>
                  </a:cubicBezTo>
                  <a:cubicBezTo>
                    <a:pt x="1275" y="7642"/>
                    <a:pt x="1363" y="7626"/>
                    <a:pt x="1449" y="7626"/>
                  </a:cubicBezTo>
                  <a:cubicBezTo>
                    <a:pt x="1569" y="7626"/>
                    <a:pt x="1684" y="7656"/>
                    <a:pt x="1774" y="7719"/>
                  </a:cubicBezTo>
                  <a:cubicBezTo>
                    <a:pt x="1917" y="7814"/>
                    <a:pt x="1989" y="8028"/>
                    <a:pt x="1929" y="8171"/>
                  </a:cubicBezTo>
                  <a:cubicBezTo>
                    <a:pt x="1881" y="8278"/>
                    <a:pt x="1929" y="8409"/>
                    <a:pt x="2036" y="8469"/>
                  </a:cubicBezTo>
                  <a:cubicBezTo>
                    <a:pt x="2064" y="8480"/>
                    <a:pt x="2093" y="8486"/>
                    <a:pt x="2122" y="8486"/>
                  </a:cubicBezTo>
                  <a:cubicBezTo>
                    <a:pt x="2213" y="8486"/>
                    <a:pt x="2298" y="8432"/>
                    <a:pt x="2334" y="8350"/>
                  </a:cubicBezTo>
                  <a:cubicBezTo>
                    <a:pt x="2489" y="8005"/>
                    <a:pt x="2346" y="7576"/>
                    <a:pt x="2024" y="7350"/>
                  </a:cubicBezTo>
                  <a:cubicBezTo>
                    <a:pt x="1860" y="7235"/>
                    <a:pt x="1656" y="7177"/>
                    <a:pt x="1445" y="7177"/>
                  </a:cubicBezTo>
                  <a:cubicBezTo>
                    <a:pt x="1305" y="7177"/>
                    <a:pt x="1162" y="7202"/>
                    <a:pt x="1024" y="7255"/>
                  </a:cubicBezTo>
                  <a:cubicBezTo>
                    <a:pt x="345" y="7516"/>
                    <a:pt x="0" y="8374"/>
                    <a:pt x="274" y="9088"/>
                  </a:cubicBezTo>
                  <a:cubicBezTo>
                    <a:pt x="512" y="9707"/>
                    <a:pt x="1191" y="10148"/>
                    <a:pt x="1893" y="10148"/>
                  </a:cubicBezTo>
                  <a:cubicBezTo>
                    <a:pt x="1917" y="10148"/>
                    <a:pt x="1941" y="10136"/>
                    <a:pt x="1953" y="10136"/>
                  </a:cubicBezTo>
                  <a:cubicBezTo>
                    <a:pt x="2608" y="10124"/>
                    <a:pt x="3251" y="9755"/>
                    <a:pt x="3679" y="9183"/>
                  </a:cubicBezTo>
                  <a:cubicBezTo>
                    <a:pt x="4370" y="8243"/>
                    <a:pt x="4370" y="6838"/>
                    <a:pt x="3667" y="5909"/>
                  </a:cubicBezTo>
                  <a:cubicBezTo>
                    <a:pt x="3417" y="5552"/>
                    <a:pt x="3084" y="5290"/>
                    <a:pt x="2762" y="5028"/>
                  </a:cubicBezTo>
                  <a:cubicBezTo>
                    <a:pt x="2584" y="4885"/>
                    <a:pt x="2405" y="4742"/>
                    <a:pt x="2250" y="4588"/>
                  </a:cubicBezTo>
                  <a:cubicBezTo>
                    <a:pt x="2048" y="4397"/>
                    <a:pt x="1619" y="3933"/>
                    <a:pt x="1584" y="3397"/>
                  </a:cubicBezTo>
                  <a:lnTo>
                    <a:pt x="1584" y="3397"/>
                  </a:lnTo>
                  <a:cubicBezTo>
                    <a:pt x="1712" y="3442"/>
                    <a:pt x="1847" y="3463"/>
                    <a:pt x="1983" y="3463"/>
                  </a:cubicBezTo>
                  <a:cubicBezTo>
                    <a:pt x="2391" y="3463"/>
                    <a:pt x="2804" y="3269"/>
                    <a:pt x="3036" y="2921"/>
                  </a:cubicBezTo>
                  <a:cubicBezTo>
                    <a:pt x="3227" y="2623"/>
                    <a:pt x="3274" y="2182"/>
                    <a:pt x="3001" y="1921"/>
                  </a:cubicBezTo>
                  <a:cubicBezTo>
                    <a:pt x="2867" y="1787"/>
                    <a:pt x="2703" y="1732"/>
                    <a:pt x="2533" y="1732"/>
                  </a:cubicBezTo>
                  <a:cubicBezTo>
                    <a:pt x="2279" y="1732"/>
                    <a:pt x="2010" y="1856"/>
                    <a:pt x="1810" y="2028"/>
                  </a:cubicBezTo>
                  <a:cubicBezTo>
                    <a:pt x="1643" y="2159"/>
                    <a:pt x="1453" y="2361"/>
                    <a:pt x="1310" y="2611"/>
                  </a:cubicBezTo>
                  <a:cubicBezTo>
                    <a:pt x="1155" y="2337"/>
                    <a:pt x="1131" y="1956"/>
                    <a:pt x="1215" y="1659"/>
                  </a:cubicBezTo>
                  <a:cubicBezTo>
                    <a:pt x="1358" y="1159"/>
                    <a:pt x="1739" y="730"/>
                    <a:pt x="2108" y="385"/>
                  </a:cubicBezTo>
                  <a:cubicBezTo>
                    <a:pt x="2191" y="289"/>
                    <a:pt x="2191" y="147"/>
                    <a:pt x="2108" y="63"/>
                  </a:cubicBezTo>
                  <a:cubicBezTo>
                    <a:pt x="2066" y="22"/>
                    <a:pt x="2009" y="1"/>
                    <a:pt x="1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12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Flower Background Images | Free Vectors, PSDs and PNGs - rawpix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2"/>
          <a:stretch/>
        </p:blipFill>
        <p:spPr bwMode="auto">
          <a:xfrm flipH="1">
            <a:off x="2411672" y="1668168"/>
            <a:ext cx="5781906" cy="29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" name="Google Shape;607;p40"/>
          <p:cNvSpPr txBox="1">
            <a:spLocks noGrp="1"/>
          </p:cNvSpPr>
          <p:nvPr>
            <p:ph type="title"/>
          </p:nvPr>
        </p:nvSpPr>
        <p:spPr>
          <a:xfrm>
            <a:off x="3210859" y="1832029"/>
            <a:ext cx="404127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</a:rPr>
              <a:t>Los Programas </a:t>
            </a:r>
            <a:r>
              <a:rPr lang="en" b="0" dirty="0">
                <a:solidFill>
                  <a:schemeClr val="tx1"/>
                </a:solidFill>
              </a:rPr>
              <a:t>S</a:t>
            </a:r>
            <a:r>
              <a:rPr lang="en" b="0" dirty="0" smtClean="0">
                <a:solidFill>
                  <a:schemeClr val="tx1"/>
                </a:solidFill>
              </a:rPr>
              <a:t>intéticos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608" name="Google Shape;608;p40"/>
          <p:cNvSpPr txBox="1">
            <a:spLocks noGrp="1"/>
          </p:cNvSpPr>
          <p:nvPr>
            <p:ph type="subTitle" idx="1"/>
          </p:nvPr>
        </p:nvSpPr>
        <p:spPr>
          <a:xfrm>
            <a:off x="519912" y="615242"/>
            <a:ext cx="7922339" cy="797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/>
              <a:t>Una vez analizadas la </a:t>
            </a:r>
            <a:r>
              <a:rPr lang="es-MX" dirty="0" smtClean="0">
                <a:solidFill>
                  <a:schemeClr val="accent2"/>
                </a:solidFill>
              </a:rPr>
              <a:t>definición, finalidades </a:t>
            </a:r>
            <a:r>
              <a:rPr lang="es-MX" dirty="0">
                <a:solidFill>
                  <a:schemeClr val="tx1"/>
                </a:solidFill>
              </a:rPr>
              <a:t>y</a:t>
            </a:r>
            <a:r>
              <a:rPr lang="es-MX" dirty="0">
                <a:solidFill>
                  <a:schemeClr val="accent2"/>
                </a:solidFill>
              </a:rPr>
              <a:t> especificidades </a:t>
            </a:r>
            <a:r>
              <a:rPr lang="es-MX" dirty="0"/>
              <a:t>del </a:t>
            </a:r>
            <a:r>
              <a:rPr lang="es-MX" dirty="0" smtClean="0"/>
              <a:t>Campo formativo </a:t>
            </a:r>
            <a:r>
              <a:rPr lang="es-MX" dirty="0"/>
              <a:t>Lenguajes, les </a:t>
            </a:r>
            <a:r>
              <a:rPr lang="es-MX" dirty="0" smtClean="0"/>
              <a:t>proponemos revisar </a:t>
            </a:r>
            <a:r>
              <a:rPr lang="es-MX" dirty="0"/>
              <a:t>cómo se concretan los </a:t>
            </a:r>
            <a:r>
              <a:rPr lang="es-MX" dirty="0" smtClean="0">
                <a:solidFill>
                  <a:schemeClr val="accent2"/>
                </a:solidFill>
              </a:rPr>
              <a:t>contenidos y </a:t>
            </a:r>
            <a:r>
              <a:rPr lang="es-MX" dirty="0">
                <a:solidFill>
                  <a:schemeClr val="accent2"/>
                </a:solidFill>
              </a:rPr>
              <a:t>procesos de desarrollo de </a:t>
            </a:r>
            <a:r>
              <a:rPr lang="es-MX" dirty="0" smtClean="0">
                <a:solidFill>
                  <a:schemeClr val="accent2"/>
                </a:solidFill>
              </a:rPr>
              <a:t>aprendizaje</a:t>
            </a:r>
            <a:r>
              <a:rPr lang="es-MX" dirty="0" smtClean="0"/>
              <a:t> del </a:t>
            </a:r>
            <a:r>
              <a:rPr lang="es-MX" dirty="0"/>
              <a:t>Campo en el programa sintético.</a:t>
            </a:r>
            <a:endParaRPr dirty="0"/>
          </a:p>
        </p:txBody>
      </p:sp>
      <p:sp>
        <p:nvSpPr>
          <p:cNvPr id="609" name="Google Shape;609;p40"/>
          <p:cNvSpPr txBox="1">
            <a:spLocks noGrp="1"/>
          </p:cNvSpPr>
          <p:nvPr>
            <p:ph type="subTitle" idx="2"/>
          </p:nvPr>
        </p:nvSpPr>
        <p:spPr>
          <a:xfrm>
            <a:off x="3007779" y="2513629"/>
            <a:ext cx="4880344" cy="1886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/>
              <a:t>Son una </a:t>
            </a:r>
            <a:r>
              <a:rPr lang="es-MX" dirty="0"/>
              <a:t>primera etapa de concreción </a:t>
            </a:r>
            <a:r>
              <a:rPr lang="es-MX" dirty="0" smtClean="0"/>
              <a:t>curricular que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“se consideran incompletos debido al contenido que habrá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de incorporarse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para cada campo en cada fase” </a:t>
            </a:r>
            <a:r>
              <a:rPr lang="es-MX" dirty="0"/>
              <a:t>(Plan de Estudio para </a:t>
            </a:r>
            <a:r>
              <a:rPr lang="es-MX" dirty="0" smtClean="0"/>
              <a:t>educación preescolar</a:t>
            </a:r>
            <a:r>
              <a:rPr lang="es-MX" dirty="0"/>
              <a:t>, primaria y secundaria 2022, pp. 138). Por lo tanto, el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programa analítico </a:t>
            </a:r>
            <a:r>
              <a:rPr lang="es-MX" dirty="0"/>
              <a:t>se puede ver como una segunda etapa de concreción curricular </a:t>
            </a:r>
            <a:r>
              <a:rPr lang="es-MX" dirty="0" smtClean="0"/>
              <a:t>que requiere del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trabajo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colegiado </a:t>
            </a:r>
            <a:r>
              <a:rPr lang="es-MX" dirty="0"/>
              <a:t>en distintos espacios, incluyendo el </a:t>
            </a:r>
            <a:r>
              <a:rPr lang="es-MX" dirty="0" smtClean="0"/>
              <a:t>Consejo Técnico </a:t>
            </a:r>
            <a:r>
              <a:rPr lang="es-MX" dirty="0"/>
              <a:t>Escolar.</a:t>
            </a:r>
            <a:endParaRPr dirty="0"/>
          </a:p>
        </p:txBody>
      </p:sp>
      <p:grpSp>
        <p:nvGrpSpPr>
          <p:cNvPr id="172" name="Google Shape;3919;p53"/>
          <p:cNvGrpSpPr/>
          <p:nvPr/>
        </p:nvGrpSpPr>
        <p:grpSpPr>
          <a:xfrm flipH="1">
            <a:off x="1212892" y="2039831"/>
            <a:ext cx="1395294" cy="2547795"/>
            <a:chOff x="590548" y="3089550"/>
            <a:chExt cx="995714" cy="1818165"/>
          </a:xfrm>
        </p:grpSpPr>
        <p:sp>
          <p:nvSpPr>
            <p:cNvPr id="173" name="Google Shape;3920;p53"/>
            <p:cNvSpPr/>
            <p:nvPr/>
          </p:nvSpPr>
          <p:spPr>
            <a:xfrm>
              <a:off x="1205242" y="3727182"/>
              <a:ext cx="327976" cy="525070"/>
            </a:xfrm>
            <a:custGeom>
              <a:avLst/>
              <a:gdLst/>
              <a:ahLst/>
              <a:cxnLst/>
              <a:rect l="l" t="t" r="r" b="b"/>
              <a:pathLst>
                <a:path w="5092" h="8152" extrusionOk="0">
                  <a:moveTo>
                    <a:pt x="2017" y="279"/>
                  </a:moveTo>
                  <a:cubicBezTo>
                    <a:pt x="2168" y="279"/>
                    <a:pt x="2362" y="358"/>
                    <a:pt x="2453" y="484"/>
                  </a:cubicBezTo>
                  <a:cubicBezTo>
                    <a:pt x="2218" y="484"/>
                    <a:pt x="2050" y="400"/>
                    <a:pt x="1848" y="333"/>
                  </a:cubicBezTo>
                  <a:cubicBezTo>
                    <a:pt x="1886" y="296"/>
                    <a:pt x="1947" y="279"/>
                    <a:pt x="2017" y="279"/>
                  </a:cubicBezTo>
                  <a:close/>
                  <a:moveTo>
                    <a:pt x="1708" y="562"/>
                  </a:moveTo>
                  <a:cubicBezTo>
                    <a:pt x="1829" y="562"/>
                    <a:pt x="1955" y="600"/>
                    <a:pt x="2033" y="669"/>
                  </a:cubicBezTo>
                  <a:cubicBezTo>
                    <a:pt x="2033" y="686"/>
                    <a:pt x="2033" y="703"/>
                    <a:pt x="2033" y="719"/>
                  </a:cubicBezTo>
                  <a:cubicBezTo>
                    <a:pt x="1848" y="703"/>
                    <a:pt x="1647" y="686"/>
                    <a:pt x="1428" y="669"/>
                  </a:cubicBezTo>
                  <a:cubicBezTo>
                    <a:pt x="1486" y="596"/>
                    <a:pt x="1594" y="562"/>
                    <a:pt x="1708" y="562"/>
                  </a:cubicBezTo>
                  <a:close/>
                  <a:moveTo>
                    <a:pt x="4117" y="1980"/>
                  </a:moveTo>
                  <a:cubicBezTo>
                    <a:pt x="4117" y="1996"/>
                    <a:pt x="4134" y="1996"/>
                    <a:pt x="4150" y="1996"/>
                  </a:cubicBezTo>
                  <a:cubicBezTo>
                    <a:pt x="4134" y="2097"/>
                    <a:pt x="4117" y="2215"/>
                    <a:pt x="4134" y="2316"/>
                  </a:cubicBezTo>
                  <a:cubicBezTo>
                    <a:pt x="4150" y="2450"/>
                    <a:pt x="4184" y="2568"/>
                    <a:pt x="4234" y="2702"/>
                  </a:cubicBezTo>
                  <a:cubicBezTo>
                    <a:pt x="4249" y="2731"/>
                    <a:pt x="4313" y="2773"/>
                    <a:pt x="4352" y="2773"/>
                  </a:cubicBezTo>
                  <a:cubicBezTo>
                    <a:pt x="4359" y="2773"/>
                    <a:pt x="4364" y="2772"/>
                    <a:pt x="4369" y="2769"/>
                  </a:cubicBezTo>
                  <a:cubicBezTo>
                    <a:pt x="4419" y="2752"/>
                    <a:pt x="4470" y="2685"/>
                    <a:pt x="4486" y="2635"/>
                  </a:cubicBezTo>
                  <a:cubicBezTo>
                    <a:pt x="4486" y="2534"/>
                    <a:pt x="4453" y="2433"/>
                    <a:pt x="4436" y="2332"/>
                  </a:cubicBezTo>
                  <a:cubicBezTo>
                    <a:pt x="4419" y="2282"/>
                    <a:pt x="4436" y="2232"/>
                    <a:pt x="4436" y="2181"/>
                  </a:cubicBezTo>
                  <a:cubicBezTo>
                    <a:pt x="4470" y="2215"/>
                    <a:pt x="4554" y="2232"/>
                    <a:pt x="4554" y="2265"/>
                  </a:cubicBezTo>
                  <a:cubicBezTo>
                    <a:pt x="4587" y="2416"/>
                    <a:pt x="4604" y="2568"/>
                    <a:pt x="4587" y="2702"/>
                  </a:cubicBezTo>
                  <a:cubicBezTo>
                    <a:pt x="4570" y="2786"/>
                    <a:pt x="4470" y="2870"/>
                    <a:pt x="4386" y="2887"/>
                  </a:cubicBezTo>
                  <a:cubicBezTo>
                    <a:pt x="4377" y="2889"/>
                    <a:pt x="4367" y="2890"/>
                    <a:pt x="4357" y="2890"/>
                  </a:cubicBezTo>
                  <a:cubicBezTo>
                    <a:pt x="4289" y="2890"/>
                    <a:pt x="4194" y="2844"/>
                    <a:pt x="4150" y="2786"/>
                  </a:cubicBezTo>
                  <a:cubicBezTo>
                    <a:pt x="3949" y="2568"/>
                    <a:pt x="3982" y="2316"/>
                    <a:pt x="4050" y="2047"/>
                  </a:cubicBezTo>
                  <a:cubicBezTo>
                    <a:pt x="4050" y="2030"/>
                    <a:pt x="4083" y="2013"/>
                    <a:pt x="4117" y="1980"/>
                  </a:cubicBezTo>
                  <a:close/>
                  <a:moveTo>
                    <a:pt x="4621" y="3257"/>
                  </a:moveTo>
                  <a:cubicBezTo>
                    <a:pt x="4654" y="3290"/>
                    <a:pt x="4688" y="3324"/>
                    <a:pt x="4688" y="3341"/>
                  </a:cubicBezTo>
                  <a:cubicBezTo>
                    <a:pt x="4688" y="3542"/>
                    <a:pt x="4688" y="3744"/>
                    <a:pt x="4688" y="3945"/>
                  </a:cubicBezTo>
                  <a:cubicBezTo>
                    <a:pt x="4688" y="3996"/>
                    <a:pt x="4654" y="4029"/>
                    <a:pt x="4638" y="4080"/>
                  </a:cubicBezTo>
                  <a:cubicBezTo>
                    <a:pt x="4621" y="4080"/>
                    <a:pt x="4604" y="4080"/>
                    <a:pt x="4604" y="4063"/>
                  </a:cubicBezTo>
                  <a:cubicBezTo>
                    <a:pt x="4587" y="4029"/>
                    <a:pt x="4570" y="3996"/>
                    <a:pt x="4570" y="3962"/>
                  </a:cubicBezTo>
                  <a:cubicBezTo>
                    <a:pt x="4570" y="3761"/>
                    <a:pt x="4570" y="3559"/>
                    <a:pt x="4570" y="3357"/>
                  </a:cubicBezTo>
                  <a:cubicBezTo>
                    <a:pt x="4570" y="3324"/>
                    <a:pt x="4604" y="3290"/>
                    <a:pt x="4621" y="3257"/>
                  </a:cubicBezTo>
                  <a:close/>
                  <a:moveTo>
                    <a:pt x="588" y="4365"/>
                  </a:moveTo>
                  <a:cubicBezTo>
                    <a:pt x="538" y="4668"/>
                    <a:pt x="555" y="4937"/>
                    <a:pt x="437" y="5189"/>
                  </a:cubicBezTo>
                  <a:cubicBezTo>
                    <a:pt x="320" y="5038"/>
                    <a:pt x="420" y="4466"/>
                    <a:pt x="588" y="4365"/>
                  </a:cubicBezTo>
                  <a:close/>
                  <a:moveTo>
                    <a:pt x="740" y="4870"/>
                  </a:moveTo>
                  <a:cubicBezTo>
                    <a:pt x="756" y="4886"/>
                    <a:pt x="773" y="4886"/>
                    <a:pt x="773" y="4886"/>
                  </a:cubicBezTo>
                  <a:cubicBezTo>
                    <a:pt x="773" y="4937"/>
                    <a:pt x="790" y="4970"/>
                    <a:pt x="773" y="5004"/>
                  </a:cubicBezTo>
                  <a:cubicBezTo>
                    <a:pt x="756" y="5155"/>
                    <a:pt x="723" y="5323"/>
                    <a:pt x="689" y="5491"/>
                  </a:cubicBezTo>
                  <a:cubicBezTo>
                    <a:pt x="672" y="5525"/>
                    <a:pt x="639" y="5558"/>
                    <a:pt x="605" y="5592"/>
                  </a:cubicBezTo>
                  <a:cubicBezTo>
                    <a:pt x="588" y="5558"/>
                    <a:pt x="555" y="5508"/>
                    <a:pt x="555" y="5474"/>
                  </a:cubicBezTo>
                  <a:cubicBezTo>
                    <a:pt x="572" y="5323"/>
                    <a:pt x="605" y="5172"/>
                    <a:pt x="639" y="5004"/>
                  </a:cubicBezTo>
                  <a:cubicBezTo>
                    <a:pt x="656" y="4954"/>
                    <a:pt x="706" y="4920"/>
                    <a:pt x="740" y="4870"/>
                  </a:cubicBezTo>
                  <a:close/>
                  <a:moveTo>
                    <a:pt x="1092" y="5374"/>
                  </a:moveTo>
                  <a:cubicBezTo>
                    <a:pt x="1092" y="5458"/>
                    <a:pt x="1092" y="5508"/>
                    <a:pt x="1076" y="5575"/>
                  </a:cubicBezTo>
                  <a:cubicBezTo>
                    <a:pt x="1059" y="5693"/>
                    <a:pt x="1025" y="5827"/>
                    <a:pt x="975" y="5962"/>
                  </a:cubicBezTo>
                  <a:cubicBezTo>
                    <a:pt x="975" y="5995"/>
                    <a:pt x="924" y="6012"/>
                    <a:pt x="908" y="6029"/>
                  </a:cubicBezTo>
                  <a:cubicBezTo>
                    <a:pt x="891" y="6029"/>
                    <a:pt x="857" y="5995"/>
                    <a:pt x="840" y="5978"/>
                  </a:cubicBezTo>
                  <a:cubicBezTo>
                    <a:pt x="807" y="5878"/>
                    <a:pt x="958" y="5474"/>
                    <a:pt x="1092" y="5374"/>
                  </a:cubicBezTo>
                  <a:close/>
                  <a:moveTo>
                    <a:pt x="1260" y="5911"/>
                  </a:moveTo>
                  <a:cubicBezTo>
                    <a:pt x="1277" y="5945"/>
                    <a:pt x="1294" y="5962"/>
                    <a:pt x="1294" y="5978"/>
                  </a:cubicBezTo>
                  <a:cubicBezTo>
                    <a:pt x="1294" y="6180"/>
                    <a:pt x="1294" y="6365"/>
                    <a:pt x="1294" y="6533"/>
                  </a:cubicBezTo>
                  <a:cubicBezTo>
                    <a:pt x="1294" y="6567"/>
                    <a:pt x="1260" y="6600"/>
                    <a:pt x="1244" y="6651"/>
                  </a:cubicBezTo>
                  <a:cubicBezTo>
                    <a:pt x="1227" y="6617"/>
                    <a:pt x="1160" y="6600"/>
                    <a:pt x="1160" y="6583"/>
                  </a:cubicBezTo>
                  <a:cubicBezTo>
                    <a:pt x="1160" y="6382"/>
                    <a:pt x="1160" y="6180"/>
                    <a:pt x="1160" y="5978"/>
                  </a:cubicBezTo>
                  <a:cubicBezTo>
                    <a:pt x="1160" y="5962"/>
                    <a:pt x="1227" y="5928"/>
                    <a:pt x="1260" y="5911"/>
                  </a:cubicBezTo>
                  <a:close/>
                  <a:moveTo>
                    <a:pt x="4570" y="4449"/>
                  </a:moveTo>
                  <a:cubicBezTo>
                    <a:pt x="4587" y="4449"/>
                    <a:pt x="4604" y="4466"/>
                    <a:pt x="4621" y="4466"/>
                  </a:cubicBezTo>
                  <a:cubicBezTo>
                    <a:pt x="4604" y="4567"/>
                    <a:pt x="4621" y="4685"/>
                    <a:pt x="4587" y="4786"/>
                  </a:cubicBezTo>
                  <a:cubicBezTo>
                    <a:pt x="4453" y="5407"/>
                    <a:pt x="4201" y="5978"/>
                    <a:pt x="3898" y="6533"/>
                  </a:cubicBezTo>
                  <a:cubicBezTo>
                    <a:pt x="3882" y="6583"/>
                    <a:pt x="3814" y="6634"/>
                    <a:pt x="3764" y="6684"/>
                  </a:cubicBezTo>
                  <a:cubicBezTo>
                    <a:pt x="3747" y="6667"/>
                    <a:pt x="3730" y="6651"/>
                    <a:pt x="3730" y="6651"/>
                  </a:cubicBezTo>
                  <a:cubicBezTo>
                    <a:pt x="3747" y="6583"/>
                    <a:pt x="3764" y="6533"/>
                    <a:pt x="3798" y="6482"/>
                  </a:cubicBezTo>
                  <a:cubicBezTo>
                    <a:pt x="4100" y="5945"/>
                    <a:pt x="4352" y="5390"/>
                    <a:pt x="4503" y="4786"/>
                  </a:cubicBezTo>
                  <a:cubicBezTo>
                    <a:pt x="4537" y="4685"/>
                    <a:pt x="4537" y="4567"/>
                    <a:pt x="4570" y="4449"/>
                  </a:cubicBezTo>
                  <a:close/>
                  <a:moveTo>
                    <a:pt x="2530" y="0"/>
                  </a:moveTo>
                  <a:cubicBezTo>
                    <a:pt x="2245" y="0"/>
                    <a:pt x="1964" y="80"/>
                    <a:pt x="1697" y="249"/>
                  </a:cubicBezTo>
                  <a:cubicBezTo>
                    <a:pt x="1462" y="417"/>
                    <a:pt x="1227" y="602"/>
                    <a:pt x="1042" y="820"/>
                  </a:cubicBezTo>
                  <a:cubicBezTo>
                    <a:pt x="1008" y="871"/>
                    <a:pt x="975" y="904"/>
                    <a:pt x="941" y="955"/>
                  </a:cubicBezTo>
                  <a:cubicBezTo>
                    <a:pt x="790" y="1156"/>
                    <a:pt x="656" y="1375"/>
                    <a:pt x="538" y="1593"/>
                  </a:cubicBezTo>
                  <a:cubicBezTo>
                    <a:pt x="521" y="1644"/>
                    <a:pt x="488" y="1694"/>
                    <a:pt x="471" y="1744"/>
                  </a:cubicBezTo>
                  <a:cubicBezTo>
                    <a:pt x="420" y="1828"/>
                    <a:pt x="387" y="1912"/>
                    <a:pt x="353" y="2013"/>
                  </a:cubicBezTo>
                  <a:cubicBezTo>
                    <a:pt x="336" y="2064"/>
                    <a:pt x="303" y="2131"/>
                    <a:pt x="286" y="2198"/>
                  </a:cubicBezTo>
                  <a:cubicBezTo>
                    <a:pt x="236" y="2332"/>
                    <a:pt x="202" y="2467"/>
                    <a:pt x="168" y="2618"/>
                  </a:cubicBezTo>
                  <a:cubicBezTo>
                    <a:pt x="118" y="2786"/>
                    <a:pt x="84" y="2954"/>
                    <a:pt x="67" y="3139"/>
                  </a:cubicBezTo>
                  <a:cubicBezTo>
                    <a:pt x="67" y="3156"/>
                    <a:pt x="67" y="3156"/>
                    <a:pt x="67" y="3173"/>
                  </a:cubicBezTo>
                  <a:cubicBezTo>
                    <a:pt x="34" y="3425"/>
                    <a:pt x="17" y="3677"/>
                    <a:pt x="17" y="3945"/>
                  </a:cubicBezTo>
                  <a:cubicBezTo>
                    <a:pt x="0" y="4601"/>
                    <a:pt x="185" y="5323"/>
                    <a:pt x="471" y="6012"/>
                  </a:cubicBezTo>
                  <a:cubicBezTo>
                    <a:pt x="840" y="6903"/>
                    <a:pt x="1462" y="7558"/>
                    <a:pt x="2252" y="8062"/>
                  </a:cubicBezTo>
                  <a:cubicBezTo>
                    <a:pt x="2356" y="8127"/>
                    <a:pt x="2460" y="8152"/>
                    <a:pt x="2572" y="8152"/>
                  </a:cubicBezTo>
                  <a:cubicBezTo>
                    <a:pt x="2605" y="8152"/>
                    <a:pt x="2638" y="8150"/>
                    <a:pt x="2672" y="8146"/>
                  </a:cubicBezTo>
                  <a:cubicBezTo>
                    <a:pt x="3008" y="8079"/>
                    <a:pt x="3277" y="7877"/>
                    <a:pt x="3495" y="7642"/>
                  </a:cubicBezTo>
                  <a:cubicBezTo>
                    <a:pt x="3512" y="7608"/>
                    <a:pt x="3545" y="7591"/>
                    <a:pt x="3562" y="7558"/>
                  </a:cubicBezTo>
                  <a:cubicBezTo>
                    <a:pt x="4134" y="6869"/>
                    <a:pt x="4554" y="6096"/>
                    <a:pt x="4772" y="5239"/>
                  </a:cubicBezTo>
                  <a:cubicBezTo>
                    <a:pt x="5091" y="3962"/>
                    <a:pt x="4957" y="2719"/>
                    <a:pt x="4537" y="1509"/>
                  </a:cubicBezTo>
                  <a:cubicBezTo>
                    <a:pt x="4503" y="1459"/>
                    <a:pt x="4486" y="1408"/>
                    <a:pt x="4470" y="1358"/>
                  </a:cubicBezTo>
                  <a:cubicBezTo>
                    <a:pt x="4402" y="1224"/>
                    <a:pt x="4335" y="1089"/>
                    <a:pt x="4251" y="971"/>
                  </a:cubicBezTo>
                  <a:cubicBezTo>
                    <a:pt x="4234" y="938"/>
                    <a:pt x="4218" y="921"/>
                    <a:pt x="4201" y="887"/>
                  </a:cubicBezTo>
                  <a:cubicBezTo>
                    <a:pt x="4184" y="871"/>
                    <a:pt x="4167" y="854"/>
                    <a:pt x="4150" y="837"/>
                  </a:cubicBezTo>
                  <a:cubicBezTo>
                    <a:pt x="4083" y="753"/>
                    <a:pt x="3999" y="669"/>
                    <a:pt x="3915" y="602"/>
                  </a:cubicBezTo>
                  <a:cubicBezTo>
                    <a:pt x="3882" y="568"/>
                    <a:pt x="3848" y="535"/>
                    <a:pt x="3814" y="501"/>
                  </a:cubicBezTo>
                  <a:cubicBezTo>
                    <a:pt x="3663" y="383"/>
                    <a:pt x="3478" y="283"/>
                    <a:pt x="3293" y="182"/>
                  </a:cubicBezTo>
                  <a:cubicBezTo>
                    <a:pt x="3040" y="63"/>
                    <a:pt x="2784" y="0"/>
                    <a:pt x="2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21;p53"/>
            <p:cNvSpPr/>
            <p:nvPr/>
          </p:nvSpPr>
          <p:spPr>
            <a:xfrm>
              <a:off x="1160866" y="3717006"/>
              <a:ext cx="383175" cy="1178767"/>
            </a:xfrm>
            <a:custGeom>
              <a:avLst/>
              <a:gdLst/>
              <a:ahLst/>
              <a:cxnLst/>
              <a:rect l="l" t="t" r="r" b="b"/>
              <a:pathLst>
                <a:path w="5949" h="18301" extrusionOk="0">
                  <a:moveTo>
                    <a:pt x="3219" y="158"/>
                  </a:moveTo>
                  <a:cubicBezTo>
                    <a:pt x="3473" y="158"/>
                    <a:pt x="3729" y="221"/>
                    <a:pt x="3982" y="340"/>
                  </a:cubicBezTo>
                  <a:cubicBezTo>
                    <a:pt x="4167" y="441"/>
                    <a:pt x="4352" y="541"/>
                    <a:pt x="4503" y="659"/>
                  </a:cubicBezTo>
                  <a:cubicBezTo>
                    <a:pt x="4537" y="693"/>
                    <a:pt x="4571" y="726"/>
                    <a:pt x="4604" y="760"/>
                  </a:cubicBezTo>
                  <a:cubicBezTo>
                    <a:pt x="4688" y="827"/>
                    <a:pt x="4772" y="911"/>
                    <a:pt x="4839" y="995"/>
                  </a:cubicBezTo>
                  <a:cubicBezTo>
                    <a:pt x="4856" y="1012"/>
                    <a:pt x="4873" y="1029"/>
                    <a:pt x="4890" y="1045"/>
                  </a:cubicBezTo>
                  <a:cubicBezTo>
                    <a:pt x="4907" y="1079"/>
                    <a:pt x="4923" y="1096"/>
                    <a:pt x="4940" y="1129"/>
                  </a:cubicBezTo>
                  <a:cubicBezTo>
                    <a:pt x="5024" y="1247"/>
                    <a:pt x="5091" y="1382"/>
                    <a:pt x="5159" y="1516"/>
                  </a:cubicBezTo>
                  <a:cubicBezTo>
                    <a:pt x="5175" y="1566"/>
                    <a:pt x="5192" y="1617"/>
                    <a:pt x="5226" y="1667"/>
                  </a:cubicBezTo>
                  <a:cubicBezTo>
                    <a:pt x="5646" y="2877"/>
                    <a:pt x="5780" y="4120"/>
                    <a:pt x="5461" y="5380"/>
                  </a:cubicBezTo>
                  <a:cubicBezTo>
                    <a:pt x="5243" y="6254"/>
                    <a:pt x="4823" y="7027"/>
                    <a:pt x="4251" y="7716"/>
                  </a:cubicBezTo>
                  <a:cubicBezTo>
                    <a:pt x="4234" y="7749"/>
                    <a:pt x="4201" y="7766"/>
                    <a:pt x="4184" y="7800"/>
                  </a:cubicBezTo>
                  <a:cubicBezTo>
                    <a:pt x="3966" y="8035"/>
                    <a:pt x="3697" y="8237"/>
                    <a:pt x="3361" y="8304"/>
                  </a:cubicBezTo>
                  <a:cubicBezTo>
                    <a:pt x="3327" y="8308"/>
                    <a:pt x="3294" y="8310"/>
                    <a:pt x="3261" y="8310"/>
                  </a:cubicBezTo>
                  <a:cubicBezTo>
                    <a:pt x="3149" y="8310"/>
                    <a:pt x="3045" y="8285"/>
                    <a:pt x="2941" y="8220"/>
                  </a:cubicBezTo>
                  <a:cubicBezTo>
                    <a:pt x="2151" y="7716"/>
                    <a:pt x="1529" y="7061"/>
                    <a:pt x="1160" y="6170"/>
                  </a:cubicBezTo>
                  <a:cubicBezTo>
                    <a:pt x="874" y="5481"/>
                    <a:pt x="689" y="4759"/>
                    <a:pt x="706" y="4103"/>
                  </a:cubicBezTo>
                  <a:cubicBezTo>
                    <a:pt x="706" y="3835"/>
                    <a:pt x="723" y="3583"/>
                    <a:pt x="756" y="3331"/>
                  </a:cubicBezTo>
                  <a:cubicBezTo>
                    <a:pt x="756" y="3314"/>
                    <a:pt x="756" y="3314"/>
                    <a:pt x="756" y="3297"/>
                  </a:cubicBezTo>
                  <a:cubicBezTo>
                    <a:pt x="773" y="3112"/>
                    <a:pt x="807" y="2944"/>
                    <a:pt x="857" y="2776"/>
                  </a:cubicBezTo>
                  <a:cubicBezTo>
                    <a:pt x="891" y="2625"/>
                    <a:pt x="925" y="2490"/>
                    <a:pt x="975" y="2356"/>
                  </a:cubicBezTo>
                  <a:cubicBezTo>
                    <a:pt x="992" y="2289"/>
                    <a:pt x="1025" y="2222"/>
                    <a:pt x="1042" y="2171"/>
                  </a:cubicBezTo>
                  <a:cubicBezTo>
                    <a:pt x="1076" y="2070"/>
                    <a:pt x="1109" y="1986"/>
                    <a:pt x="1160" y="1902"/>
                  </a:cubicBezTo>
                  <a:cubicBezTo>
                    <a:pt x="1177" y="1852"/>
                    <a:pt x="1210" y="1802"/>
                    <a:pt x="1227" y="1751"/>
                  </a:cubicBezTo>
                  <a:cubicBezTo>
                    <a:pt x="1345" y="1533"/>
                    <a:pt x="1479" y="1314"/>
                    <a:pt x="1630" y="1113"/>
                  </a:cubicBezTo>
                  <a:cubicBezTo>
                    <a:pt x="1664" y="1062"/>
                    <a:pt x="1697" y="1029"/>
                    <a:pt x="1731" y="978"/>
                  </a:cubicBezTo>
                  <a:cubicBezTo>
                    <a:pt x="1916" y="760"/>
                    <a:pt x="2151" y="575"/>
                    <a:pt x="2386" y="407"/>
                  </a:cubicBezTo>
                  <a:cubicBezTo>
                    <a:pt x="2653" y="238"/>
                    <a:pt x="2934" y="158"/>
                    <a:pt x="3219" y="158"/>
                  </a:cubicBezTo>
                  <a:close/>
                  <a:moveTo>
                    <a:pt x="4085" y="8324"/>
                  </a:moveTo>
                  <a:cubicBezTo>
                    <a:pt x="4195" y="8324"/>
                    <a:pt x="4306" y="8341"/>
                    <a:pt x="4419" y="8388"/>
                  </a:cubicBezTo>
                  <a:cubicBezTo>
                    <a:pt x="4331" y="8484"/>
                    <a:pt x="4170" y="8535"/>
                    <a:pt x="4003" y="8535"/>
                  </a:cubicBezTo>
                  <a:cubicBezTo>
                    <a:pt x="3850" y="8535"/>
                    <a:pt x="3691" y="8493"/>
                    <a:pt x="3579" y="8405"/>
                  </a:cubicBezTo>
                  <a:cubicBezTo>
                    <a:pt x="3751" y="8364"/>
                    <a:pt x="3918" y="8324"/>
                    <a:pt x="4085" y="8324"/>
                  </a:cubicBezTo>
                  <a:close/>
                  <a:moveTo>
                    <a:pt x="3361" y="8539"/>
                  </a:moveTo>
                  <a:lnTo>
                    <a:pt x="3361" y="8539"/>
                  </a:lnTo>
                  <a:cubicBezTo>
                    <a:pt x="3562" y="8590"/>
                    <a:pt x="3630" y="8741"/>
                    <a:pt x="3714" y="8892"/>
                  </a:cubicBezTo>
                  <a:cubicBezTo>
                    <a:pt x="3764" y="8993"/>
                    <a:pt x="3798" y="9110"/>
                    <a:pt x="3831" y="9228"/>
                  </a:cubicBezTo>
                  <a:cubicBezTo>
                    <a:pt x="3848" y="9262"/>
                    <a:pt x="3814" y="9329"/>
                    <a:pt x="3781" y="9362"/>
                  </a:cubicBezTo>
                  <a:cubicBezTo>
                    <a:pt x="3778" y="9366"/>
                    <a:pt x="3772" y="9367"/>
                    <a:pt x="3765" y="9367"/>
                  </a:cubicBezTo>
                  <a:cubicBezTo>
                    <a:pt x="3734" y="9367"/>
                    <a:pt x="3677" y="9342"/>
                    <a:pt x="3663" y="9329"/>
                  </a:cubicBezTo>
                  <a:cubicBezTo>
                    <a:pt x="3428" y="9110"/>
                    <a:pt x="3361" y="8842"/>
                    <a:pt x="3361" y="8539"/>
                  </a:cubicBezTo>
                  <a:close/>
                  <a:moveTo>
                    <a:pt x="3240" y="1"/>
                  </a:moveTo>
                  <a:cubicBezTo>
                    <a:pt x="2931" y="1"/>
                    <a:pt x="2625" y="85"/>
                    <a:pt x="2319" y="256"/>
                  </a:cubicBezTo>
                  <a:cubicBezTo>
                    <a:pt x="2000" y="441"/>
                    <a:pt x="1731" y="693"/>
                    <a:pt x="1513" y="978"/>
                  </a:cubicBezTo>
                  <a:cubicBezTo>
                    <a:pt x="1513" y="995"/>
                    <a:pt x="1496" y="1012"/>
                    <a:pt x="1496" y="1012"/>
                  </a:cubicBezTo>
                  <a:cubicBezTo>
                    <a:pt x="1328" y="1264"/>
                    <a:pt x="1177" y="1499"/>
                    <a:pt x="1059" y="1751"/>
                  </a:cubicBezTo>
                  <a:cubicBezTo>
                    <a:pt x="1025" y="1802"/>
                    <a:pt x="1009" y="1852"/>
                    <a:pt x="975" y="1902"/>
                  </a:cubicBezTo>
                  <a:cubicBezTo>
                    <a:pt x="941" y="2003"/>
                    <a:pt x="908" y="2087"/>
                    <a:pt x="874" y="2171"/>
                  </a:cubicBezTo>
                  <a:cubicBezTo>
                    <a:pt x="841" y="2222"/>
                    <a:pt x="841" y="2255"/>
                    <a:pt x="824" y="2306"/>
                  </a:cubicBezTo>
                  <a:cubicBezTo>
                    <a:pt x="807" y="2322"/>
                    <a:pt x="807" y="2339"/>
                    <a:pt x="790" y="2373"/>
                  </a:cubicBezTo>
                  <a:cubicBezTo>
                    <a:pt x="790" y="2373"/>
                    <a:pt x="790" y="2373"/>
                    <a:pt x="790" y="2390"/>
                  </a:cubicBezTo>
                  <a:cubicBezTo>
                    <a:pt x="773" y="2440"/>
                    <a:pt x="756" y="2490"/>
                    <a:pt x="740" y="2558"/>
                  </a:cubicBezTo>
                  <a:cubicBezTo>
                    <a:pt x="723" y="2625"/>
                    <a:pt x="706" y="2675"/>
                    <a:pt x="689" y="2742"/>
                  </a:cubicBezTo>
                  <a:cubicBezTo>
                    <a:pt x="656" y="2860"/>
                    <a:pt x="622" y="2994"/>
                    <a:pt x="605" y="3112"/>
                  </a:cubicBezTo>
                  <a:cubicBezTo>
                    <a:pt x="588" y="3179"/>
                    <a:pt x="588" y="3230"/>
                    <a:pt x="572" y="3297"/>
                  </a:cubicBezTo>
                  <a:cubicBezTo>
                    <a:pt x="572" y="3364"/>
                    <a:pt x="555" y="3448"/>
                    <a:pt x="555" y="3515"/>
                  </a:cubicBezTo>
                  <a:cubicBezTo>
                    <a:pt x="504" y="4070"/>
                    <a:pt x="538" y="4624"/>
                    <a:pt x="672" y="5212"/>
                  </a:cubicBezTo>
                  <a:cubicBezTo>
                    <a:pt x="891" y="6170"/>
                    <a:pt x="1294" y="7044"/>
                    <a:pt x="2033" y="7733"/>
                  </a:cubicBezTo>
                  <a:cubicBezTo>
                    <a:pt x="2302" y="7985"/>
                    <a:pt x="2571" y="8203"/>
                    <a:pt x="2890" y="8371"/>
                  </a:cubicBezTo>
                  <a:cubicBezTo>
                    <a:pt x="2958" y="8405"/>
                    <a:pt x="3008" y="8438"/>
                    <a:pt x="3075" y="8455"/>
                  </a:cubicBezTo>
                  <a:cubicBezTo>
                    <a:pt x="3042" y="8842"/>
                    <a:pt x="3042" y="9211"/>
                    <a:pt x="2991" y="9581"/>
                  </a:cubicBezTo>
                  <a:cubicBezTo>
                    <a:pt x="2722" y="11311"/>
                    <a:pt x="2336" y="13008"/>
                    <a:pt x="1815" y="14672"/>
                  </a:cubicBezTo>
                  <a:cubicBezTo>
                    <a:pt x="1462" y="15764"/>
                    <a:pt x="1042" y="16839"/>
                    <a:pt x="353" y="17763"/>
                  </a:cubicBezTo>
                  <a:cubicBezTo>
                    <a:pt x="269" y="17881"/>
                    <a:pt x="168" y="17999"/>
                    <a:pt x="68" y="18116"/>
                  </a:cubicBezTo>
                  <a:cubicBezTo>
                    <a:pt x="68" y="18116"/>
                    <a:pt x="68" y="18133"/>
                    <a:pt x="51" y="18150"/>
                  </a:cubicBezTo>
                  <a:cubicBezTo>
                    <a:pt x="34" y="18183"/>
                    <a:pt x="17" y="18234"/>
                    <a:pt x="0" y="18267"/>
                  </a:cubicBezTo>
                  <a:cubicBezTo>
                    <a:pt x="17" y="18267"/>
                    <a:pt x="17" y="18284"/>
                    <a:pt x="17" y="18284"/>
                  </a:cubicBezTo>
                  <a:cubicBezTo>
                    <a:pt x="34" y="18284"/>
                    <a:pt x="51" y="18301"/>
                    <a:pt x="51" y="18301"/>
                  </a:cubicBezTo>
                  <a:cubicBezTo>
                    <a:pt x="101" y="18267"/>
                    <a:pt x="152" y="18251"/>
                    <a:pt x="185" y="18200"/>
                  </a:cubicBezTo>
                  <a:cubicBezTo>
                    <a:pt x="219" y="18183"/>
                    <a:pt x="236" y="18167"/>
                    <a:pt x="252" y="18150"/>
                  </a:cubicBezTo>
                  <a:cubicBezTo>
                    <a:pt x="790" y="17528"/>
                    <a:pt x="1177" y="16822"/>
                    <a:pt x="1496" y="16066"/>
                  </a:cubicBezTo>
                  <a:cubicBezTo>
                    <a:pt x="2134" y="14521"/>
                    <a:pt x="2537" y="12924"/>
                    <a:pt x="2857" y="11295"/>
                  </a:cubicBezTo>
                  <a:cubicBezTo>
                    <a:pt x="3008" y="10505"/>
                    <a:pt x="3176" y="9715"/>
                    <a:pt x="3210" y="8892"/>
                  </a:cubicBezTo>
                  <a:cubicBezTo>
                    <a:pt x="3260" y="8959"/>
                    <a:pt x="3277" y="9043"/>
                    <a:pt x="3310" y="9110"/>
                  </a:cubicBezTo>
                  <a:cubicBezTo>
                    <a:pt x="3344" y="9178"/>
                    <a:pt x="3378" y="9245"/>
                    <a:pt x="3428" y="9312"/>
                  </a:cubicBezTo>
                  <a:cubicBezTo>
                    <a:pt x="3544" y="9466"/>
                    <a:pt x="3659" y="9532"/>
                    <a:pt x="3760" y="9532"/>
                  </a:cubicBezTo>
                  <a:cubicBezTo>
                    <a:pt x="3791" y="9532"/>
                    <a:pt x="3820" y="9526"/>
                    <a:pt x="3848" y="9514"/>
                  </a:cubicBezTo>
                  <a:cubicBezTo>
                    <a:pt x="3999" y="9430"/>
                    <a:pt x="4033" y="9278"/>
                    <a:pt x="3949" y="9043"/>
                  </a:cubicBezTo>
                  <a:cubicBezTo>
                    <a:pt x="3898" y="8926"/>
                    <a:pt x="3848" y="8808"/>
                    <a:pt x="3798" y="8690"/>
                  </a:cubicBezTo>
                  <a:cubicBezTo>
                    <a:pt x="3842" y="8690"/>
                    <a:pt x="3880" y="8698"/>
                    <a:pt x="3915" y="8698"/>
                  </a:cubicBezTo>
                  <a:cubicBezTo>
                    <a:pt x="3932" y="8698"/>
                    <a:pt x="3949" y="8696"/>
                    <a:pt x="3966" y="8690"/>
                  </a:cubicBezTo>
                  <a:cubicBezTo>
                    <a:pt x="4134" y="8657"/>
                    <a:pt x="4302" y="8640"/>
                    <a:pt x="4453" y="8590"/>
                  </a:cubicBezTo>
                  <a:cubicBezTo>
                    <a:pt x="4520" y="8556"/>
                    <a:pt x="4587" y="8455"/>
                    <a:pt x="4587" y="8388"/>
                  </a:cubicBezTo>
                  <a:cubicBezTo>
                    <a:pt x="4571" y="8321"/>
                    <a:pt x="4487" y="8253"/>
                    <a:pt x="4419" y="8220"/>
                  </a:cubicBezTo>
                  <a:cubicBezTo>
                    <a:pt x="4335" y="8186"/>
                    <a:pt x="4218" y="8169"/>
                    <a:pt x="4083" y="8153"/>
                  </a:cubicBezTo>
                  <a:cubicBezTo>
                    <a:pt x="4066" y="8153"/>
                    <a:pt x="4050" y="8136"/>
                    <a:pt x="4033" y="8136"/>
                  </a:cubicBezTo>
                  <a:cubicBezTo>
                    <a:pt x="4134" y="8035"/>
                    <a:pt x="4251" y="7951"/>
                    <a:pt x="4335" y="7867"/>
                  </a:cubicBezTo>
                  <a:cubicBezTo>
                    <a:pt x="4352" y="7850"/>
                    <a:pt x="4369" y="7833"/>
                    <a:pt x="4386" y="7817"/>
                  </a:cubicBezTo>
                  <a:cubicBezTo>
                    <a:pt x="4957" y="7111"/>
                    <a:pt x="5394" y="6321"/>
                    <a:pt x="5612" y="5448"/>
                  </a:cubicBezTo>
                  <a:cubicBezTo>
                    <a:pt x="5948" y="4137"/>
                    <a:pt x="5814" y="2843"/>
                    <a:pt x="5360" y="1566"/>
                  </a:cubicBezTo>
                  <a:cubicBezTo>
                    <a:pt x="5293" y="1365"/>
                    <a:pt x="5192" y="1197"/>
                    <a:pt x="5075" y="1029"/>
                  </a:cubicBezTo>
                  <a:cubicBezTo>
                    <a:pt x="5041" y="978"/>
                    <a:pt x="5007" y="928"/>
                    <a:pt x="4974" y="894"/>
                  </a:cubicBezTo>
                  <a:cubicBezTo>
                    <a:pt x="4907" y="793"/>
                    <a:pt x="4823" y="726"/>
                    <a:pt x="4739" y="642"/>
                  </a:cubicBezTo>
                  <a:cubicBezTo>
                    <a:pt x="4705" y="625"/>
                    <a:pt x="4671" y="592"/>
                    <a:pt x="4638" y="558"/>
                  </a:cubicBezTo>
                  <a:cubicBezTo>
                    <a:pt x="4470" y="424"/>
                    <a:pt x="4268" y="289"/>
                    <a:pt x="4050" y="189"/>
                  </a:cubicBezTo>
                  <a:cubicBezTo>
                    <a:pt x="3777" y="64"/>
                    <a:pt x="3507" y="1"/>
                    <a:pt x="3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22;p53"/>
            <p:cNvSpPr/>
            <p:nvPr/>
          </p:nvSpPr>
          <p:spPr>
            <a:xfrm>
              <a:off x="1444383" y="4013730"/>
              <a:ext cx="58484" cy="144021"/>
            </a:xfrm>
            <a:custGeom>
              <a:avLst/>
              <a:gdLst/>
              <a:ahLst/>
              <a:cxnLst/>
              <a:rect l="l" t="t" r="r" b="b"/>
              <a:pathLst>
                <a:path w="908" h="2236" extrusionOk="0">
                  <a:moveTo>
                    <a:pt x="857" y="0"/>
                  </a:moveTo>
                  <a:cubicBezTo>
                    <a:pt x="824" y="118"/>
                    <a:pt x="824" y="236"/>
                    <a:pt x="790" y="337"/>
                  </a:cubicBezTo>
                  <a:cubicBezTo>
                    <a:pt x="639" y="941"/>
                    <a:pt x="387" y="1496"/>
                    <a:pt x="85" y="2033"/>
                  </a:cubicBezTo>
                  <a:cubicBezTo>
                    <a:pt x="51" y="2084"/>
                    <a:pt x="34" y="2134"/>
                    <a:pt x="1" y="2202"/>
                  </a:cubicBezTo>
                  <a:cubicBezTo>
                    <a:pt x="17" y="2202"/>
                    <a:pt x="34" y="2218"/>
                    <a:pt x="51" y="2235"/>
                  </a:cubicBezTo>
                  <a:cubicBezTo>
                    <a:pt x="101" y="2185"/>
                    <a:pt x="169" y="2134"/>
                    <a:pt x="185" y="2084"/>
                  </a:cubicBezTo>
                  <a:cubicBezTo>
                    <a:pt x="488" y="1529"/>
                    <a:pt x="740" y="958"/>
                    <a:pt x="891" y="337"/>
                  </a:cubicBezTo>
                  <a:cubicBezTo>
                    <a:pt x="908" y="236"/>
                    <a:pt x="891" y="118"/>
                    <a:pt x="908" y="17"/>
                  </a:cubicBezTo>
                  <a:cubicBezTo>
                    <a:pt x="891" y="17"/>
                    <a:pt x="874" y="17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23;p53"/>
            <p:cNvSpPr/>
            <p:nvPr/>
          </p:nvSpPr>
          <p:spPr>
            <a:xfrm>
              <a:off x="1459519" y="3854644"/>
              <a:ext cx="42317" cy="58742"/>
            </a:xfrm>
            <a:custGeom>
              <a:avLst/>
              <a:gdLst/>
              <a:ahLst/>
              <a:cxnLst/>
              <a:rect l="l" t="t" r="r" b="b"/>
              <a:pathLst>
                <a:path w="657" h="912" extrusionOk="0">
                  <a:moveTo>
                    <a:pt x="152" y="1"/>
                  </a:moveTo>
                  <a:cubicBezTo>
                    <a:pt x="135" y="34"/>
                    <a:pt x="102" y="51"/>
                    <a:pt x="102" y="68"/>
                  </a:cubicBezTo>
                  <a:cubicBezTo>
                    <a:pt x="34" y="337"/>
                    <a:pt x="1" y="589"/>
                    <a:pt x="202" y="807"/>
                  </a:cubicBezTo>
                  <a:cubicBezTo>
                    <a:pt x="246" y="865"/>
                    <a:pt x="341" y="911"/>
                    <a:pt x="409" y="911"/>
                  </a:cubicBezTo>
                  <a:cubicBezTo>
                    <a:pt x="419" y="911"/>
                    <a:pt x="429" y="910"/>
                    <a:pt x="438" y="908"/>
                  </a:cubicBezTo>
                  <a:cubicBezTo>
                    <a:pt x="522" y="891"/>
                    <a:pt x="622" y="807"/>
                    <a:pt x="639" y="723"/>
                  </a:cubicBezTo>
                  <a:cubicBezTo>
                    <a:pt x="656" y="589"/>
                    <a:pt x="639" y="437"/>
                    <a:pt x="606" y="286"/>
                  </a:cubicBezTo>
                  <a:cubicBezTo>
                    <a:pt x="606" y="253"/>
                    <a:pt x="522" y="236"/>
                    <a:pt x="488" y="202"/>
                  </a:cubicBezTo>
                  <a:cubicBezTo>
                    <a:pt x="488" y="253"/>
                    <a:pt x="471" y="303"/>
                    <a:pt x="488" y="353"/>
                  </a:cubicBezTo>
                  <a:cubicBezTo>
                    <a:pt x="505" y="454"/>
                    <a:pt x="538" y="555"/>
                    <a:pt x="538" y="656"/>
                  </a:cubicBezTo>
                  <a:cubicBezTo>
                    <a:pt x="522" y="706"/>
                    <a:pt x="471" y="773"/>
                    <a:pt x="421" y="790"/>
                  </a:cubicBezTo>
                  <a:cubicBezTo>
                    <a:pt x="416" y="793"/>
                    <a:pt x="411" y="794"/>
                    <a:pt x="404" y="794"/>
                  </a:cubicBezTo>
                  <a:cubicBezTo>
                    <a:pt x="365" y="794"/>
                    <a:pt x="301" y="752"/>
                    <a:pt x="286" y="723"/>
                  </a:cubicBezTo>
                  <a:cubicBezTo>
                    <a:pt x="236" y="589"/>
                    <a:pt x="202" y="471"/>
                    <a:pt x="186" y="337"/>
                  </a:cubicBezTo>
                  <a:cubicBezTo>
                    <a:pt x="169" y="236"/>
                    <a:pt x="186" y="118"/>
                    <a:pt x="202" y="17"/>
                  </a:cubicBezTo>
                  <a:cubicBezTo>
                    <a:pt x="186" y="17"/>
                    <a:pt x="169" y="17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24;p53"/>
            <p:cNvSpPr/>
            <p:nvPr/>
          </p:nvSpPr>
          <p:spPr>
            <a:xfrm>
              <a:off x="1279889" y="4107893"/>
              <a:ext cx="8760" cy="47663"/>
            </a:xfrm>
            <a:custGeom>
              <a:avLst/>
              <a:gdLst/>
              <a:ahLst/>
              <a:cxnLst/>
              <a:rect l="l" t="t" r="r" b="b"/>
              <a:pathLst>
                <a:path w="136" h="740" extrusionOk="0">
                  <a:moveTo>
                    <a:pt x="101" y="0"/>
                  </a:moveTo>
                  <a:cubicBezTo>
                    <a:pt x="68" y="17"/>
                    <a:pt x="1" y="51"/>
                    <a:pt x="1" y="67"/>
                  </a:cubicBezTo>
                  <a:cubicBezTo>
                    <a:pt x="1" y="269"/>
                    <a:pt x="1" y="471"/>
                    <a:pt x="1" y="672"/>
                  </a:cubicBezTo>
                  <a:cubicBezTo>
                    <a:pt x="1" y="689"/>
                    <a:pt x="51" y="706"/>
                    <a:pt x="85" y="740"/>
                  </a:cubicBezTo>
                  <a:cubicBezTo>
                    <a:pt x="101" y="689"/>
                    <a:pt x="135" y="656"/>
                    <a:pt x="135" y="622"/>
                  </a:cubicBezTo>
                  <a:cubicBezTo>
                    <a:pt x="135" y="454"/>
                    <a:pt x="135" y="269"/>
                    <a:pt x="135" y="67"/>
                  </a:cubicBezTo>
                  <a:cubicBezTo>
                    <a:pt x="135" y="51"/>
                    <a:pt x="118" y="34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25;p53"/>
            <p:cNvSpPr/>
            <p:nvPr/>
          </p:nvSpPr>
          <p:spPr>
            <a:xfrm>
              <a:off x="1499580" y="3936892"/>
              <a:ext cx="8695" cy="53074"/>
            </a:xfrm>
            <a:custGeom>
              <a:avLst/>
              <a:gdLst/>
              <a:ahLst/>
              <a:cxnLst/>
              <a:rect l="l" t="t" r="r" b="b"/>
              <a:pathLst>
                <a:path w="135" h="824" extrusionOk="0">
                  <a:moveTo>
                    <a:pt x="51" y="1"/>
                  </a:moveTo>
                  <a:cubicBezTo>
                    <a:pt x="34" y="34"/>
                    <a:pt x="0" y="68"/>
                    <a:pt x="0" y="101"/>
                  </a:cubicBezTo>
                  <a:cubicBezTo>
                    <a:pt x="0" y="303"/>
                    <a:pt x="0" y="505"/>
                    <a:pt x="0" y="706"/>
                  </a:cubicBezTo>
                  <a:cubicBezTo>
                    <a:pt x="0" y="740"/>
                    <a:pt x="17" y="773"/>
                    <a:pt x="34" y="807"/>
                  </a:cubicBezTo>
                  <a:cubicBezTo>
                    <a:pt x="34" y="807"/>
                    <a:pt x="51" y="824"/>
                    <a:pt x="68" y="824"/>
                  </a:cubicBezTo>
                  <a:cubicBezTo>
                    <a:pt x="84" y="773"/>
                    <a:pt x="118" y="740"/>
                    <a:pt x="118" y="689"/>
                  </a:cubicBezTo>
                  <a:cubicBezTo>
                    <a:pt x="118" y="488"/>
                    <a:pt x="135" y="286"/>
                    <a:pt x="118" y="85"/>
                  </a:cubicBezTo>
                  <a:cubicBezTo>
                    <a:pt x="118" y="68"/>
                    <a:pt x="84" y="34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26;p53"/>
            <p:cNvSpPr/>
            <p:nvPr/>
          </p:nvSpPr>
          <p:spPr>
            <a:xfrm>
              <a:off x="1225788" y="4008320"/>
              <a:ext cx="17391" cy="53074"/>
            </a:xfrm>
            <a:custGeom>
              <a:avLst/>
              <a:gdLst/>
              <a:ahLst/>
              <a:cxnLst/>
              <a:rect l="l" t="t" r="r" b="b"/>
              <a:pathLst>
                <a:path w="270" h="824" extrusionOk="0">
                  <a:moveTo>
                    <a:pt x="269" y="0"/>
                  </a:moveTo>
                  <a:cubicBezTo>
                    <a:pt x="101" y="101"/>
                    <a:pt x="1" y="673"/>
                    <a:pt x="118" y="824"/>
                  </a:cubicBezTo>
                  <a:cubicBezTo>
                    <a:pt x="236" y="572"/>
                    <a:pt x="219" y="286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27;p53"/>
            <p:cNvSpPr/>
            <p:nvPr/>
          </p:nvSpPr>
          <p:spPr>
            <a:xfrm>
              <a:off x="1240923" y="4040781"/>
              <a:ext cx="15201" cy="46568"/>
            </a:xfrm>
            <a:custGeom>
              <a:avLst/>
              <a:gdLst/>
              <a:ahLst/>
              <a:cxnLst/>
              <a:rect l="l" t="t" r="r" b="b"/>
              <a:pathLst>
                <a:path w="236" h="723" extrusionOk="0">
                  <a:moveTo>
                    <a:pt x="186" y="1"/>
                  </a:moveTo>
                  <a:cubicBezTo>
                    <a:pt x="152" y="51"/>
                    <a:pt x="102" y="85"/>
                    <a:pt x="85" y="135"/>
                  </a:cubicBezTo>
                  <a:cubicBezTo>
                    <a:pt x="51" y="286"/>
                    <a:pt x="18" y="454"/>
                    <a:pt x="1" y="605"/>
                  </a:cubicBezTo>
                  <a:cubicBezTo>
                    <a:pt x="1" y="639"/>
                    <a:pt x="34" y="689"/>
                    <a:pt x="51" y="723"/>
                  </a:cubicBezTo>
                  <a:cubicBezTo>
                    <a:pt x="85" y="689"/>
                    <a:pt x="118" y="656"/>
                    <a:pt x="135" y="605"/>
                  </a:cubicBezTo>
                  <a:cubicBezTo>
                    <a:pt x="169" y="454"/>
                    <a:pt x="202" y="286"/>
                    <a:pt x="219" y="135"/>
                  </a:cubicBezTo>
                  <a:cubicBezTo>
                    <a:pt x="236" y="101"/>
                    <a:pt x="219" y="68"/>
                    <a:pt x="219" y="17"/>
                  </a:cubicBezTo>
                  <a:cubicBezTo>
                    <a:pt x="219" y="17"/>
                    <a:pt x="202" y="17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928;p53"/>
            <p:cNvSpPr/>
            <p:nvPr/>
          </p:nvSpPr>
          <p:spPr>
            <a:xfrm>
              <a:off x="1257154" y="4073242"/>
              <a:ext cx="18486" cy="42253"/>
            </a:xfrm>
            <a:custGeom>
              <a:avLst/>
              <a:gdLst/>
              <a:ahLst/>
              <a:cxnLst/>
              <a:rect l="l" t="t" r="r" b="b"/>
              <a:pathLst>
                <a:path w="287" h="656" extrusionOk="0">
                  <a:moveTo>
                    <a:pt x="286" y="1"/>
                  </a:moveTo>
                  <a:lnTo>
                    <a:pt x="286" y="1"/>
                  </a:lnTo>
                  <a:cubicBezTo>
                    <a:pt x="152" y="101"/>
                    <a:pt x="1" y="505"/>
                    <a:pt x="34" y="605"/>
                  </a:cubicBezTo>
                  <a:cubicBezTo>
                    <a:pt x="51" y="622"/>
                    <a:pt x="85" y="656"/>
                    <a:pt x="102" y="656"/>
                  </a:cubicBezTo>
                  <a:cubicBezTo>
                    <a:pt x="118" y="639"/>
                    <a:pt x="169" y="605"/>
                    <a:pt x="169" y="589"/>
                  </a:cubicBezTo>
                  <a:cubicBezTo>
                    <a:pt x="219" y="454"/>
                    <a:pt x="253" y="320"/>
                    <a:pt x="270" y="202"/>
                  </a:cubicBezTo>
                  <a:cubicBezTo>
                    <a:pt x="286" y="135"/>
                    <a:pt x="286" y="85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929;p53"/>
            <p:cNvSpPr/>
            <p:nvPr/>
          </p:nvSpPr>
          <p:spPr>
            <a:xfrm>
              <a:off x="1324265" y="3745087"/>
              <a:ext cx="39032" cy="13333"/>
            </a:xfrm>
            <a:custGeom>
              <a:avLst/>
              <a:gdLst/>
              <a:ahLst/>
              <a:cxnLst/>
              <a:rect l="l" t="t" r="r" b="b"/>
              <a:pathLst>
                <a:path w="606" h="207" extrusionOk="0">
                  <a:moveTo>
                    <a:pt x="169" y="1"/>
                  </a:moveTo>
                  <a:cubicBezTo>
                    <a:pt x="99" y="1"/>
                    <a:pt x="38" y="18"/>
                    <a:pt x="0" y="55"/>
                  </a:cubicBezTo>
                  <a:cubicBezTo>
                    <a:pt x="202" y="122"/>
                    <a:pt x="370" y="206"/>
                    <a:pt x="605" y="206"/>
                  </a:cubicBezTo>
                  <a:cubicBezTo>
                    <a:pt x="514" y="80"/>
                    <a:pt x="320" y="1"/>
                    <a:pt x="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930;p53"/>
            <p:cNvSpPr/>
            <p:nvPr/>
          </p:nvSpPr>
          <p:spPr>
            <a:xfrm>
              <a:off x="1297215" y="3763186"/>
              <a:ext cx="39032" cy="10370"/>
            </a:xfrm>
            <a:custGeom>
              <a:avLst/>
              <a:gdLst/>
              <a:ahLst/>
              <a:cxnLst/>
              <a:rect l="l" t="t" r="r" b="b"/>
              <a:pathLst>
                <a:path w="606" h="161" extrusionOk="0">
                  <a:moveTo>
                    <a:pt x="290" y="1"/>
                  </a:moveTo>
                  <a:cubicBezTo>
                    <a:pt x="173" y="1"/>
                    <a:pt x="59" y="34"/>
                    <a:pt x="0" y="110"/>
                  </a:cubicBezTo>
                  <a:cubicBezTo>
                    <a:pt x="219" y="127"/>
                    <a:pt x="420" y="144"/>
                    <a:pt x="605" y="160"/>
                  </a:cubicBezTo>
                  <a:cubicBezTo>
                    <a:pt x="605" y="144"/>
                    <a:pt x="605" y="127"/>
                    <a:pt x="605" y="93"/>
                  </a:cubicBezTo>
                  <a:cubicBezTo>
                    <a:pt x="530" y="34"/>
                    <a:pt x="408" y="1"/>
                    <a:pt x="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931;p53"/>
            <p:cNvSpPr/>
            <p:nvPr/>
          </p:nvSpPr>
          <p:spPr>
            <a:xfrm>
              <a:off x="602463" y="3099791"/>
              <a:ext cx="744644" cy="571381"/>
            </a:xfrm>
            <a:custGeom>
              <a:avLst/>
              <a:gdLst/>
              <a:ahLst/>
              <a:cxnLst/>
              <a:rect l="l" t="t" r="r" b="b"/>
              <a:pathLst>
                <a:path w="11561" h="8871" extrusionOk="0">
                  <a:moveTo>
                    <a:pt x="9130" y="648"/>
                  </a:moveTo>
                  <a:cubicBezTo>
                    <a:pt x="9328" y="648"/>
                    <a:pt x="9527" y="671"/>
                    <a:pt x="9729" y="715"/>
                  </a:cubicBezTo>
                  <a:cubicBezTo>
                    <a:pt x="9763" y="715"/>
                    <a:pt x="9796" y="715"/>
                    <a:pt x="9813" y="732"/>
                  </a:cubicBezTo>
                  <a:cubicBezTo>
                    <a:pt x="9847" y="766"/>
                    <a:pt x="9863" y="799"/>
                    <a:pt x="9880" y="833"/>
                  </a:cubicBezTo>
                  <a:cubicBezTo>
                    <a:pt x="9847" y="850"/>
                    <a:pt x="9796" y="867"/>
                    <a:pt x="9763" y="867"/>
                  </a:cubicBezTo>
                  <a:cubicBezTo>
                    <a:pt x="9552" y="802"/>
                    <a:pt x="9343" y="772"/>
                    <a:pt x="9136" y="772"/>
                  </a:cubicBezTo>
                  <a:cubicBezTo>
                    <a:pt x="8750" y="772"/>
                    <a:pt x="8370" y="876"/>
                    <a:pt x="7998" y="1051"/>
                  </a:cubicBezTo>
                  <a:cubicBezTo>
                    <a:pt x="7965" y="1068"/>
                    <a:pt x="7931" y="1085"/>
                    <a:pt x="7898" y="1085"/>
                  </a:cubicBezTo>
                  <a:cubicBezTo>
                    <a:pt x="7881" y="1068"/>
                    <a:pt x="7864" y="1068"/>
                    <a:pt x="7864" y="1051"/>
                  </a:cubicBezTo>
                  <a:cubicBezTo>
                    <a:pt x="7898" y="1001"/>
                    <a:pt x="7931" y="951"/>
                    <a:pt x="7982" y="917"/>
                  </a:cubicBezTo>
                  <a:cubicBezTo>
                    <a:pt x="8351" y="738"/>
                    <a:pt x="8736" y="648"/>
                    <a:pt x="9130" y="648"/>
                  </a:cubicBezTo>
                  <a:close/>
                  <a:moveTo>
                    <a:pt x="7203" y="1232"/>
                  </a:moveTo>
                  <a:cubicBezTo>
                    <a:pt x="7222" y="1232"/>
                    <a:pt x="7251" y="1259"/>
                    <a:pt x="7293" y="1287"/>
                  </a:cubicBezTo>
                  <a:cubicBezTo>
                    <a:pt x="7225" y="1337"/>
                    <a:pt x="7209" y="1354"/>
                    <a:pt x="7175" y="1371"/>
                  </a:cubicBezTo>
                  <a:cubicBezTo>
                    <a:pt x="7057" y="1438"/>
                    <a:pt x="6923" y="1505"/>
                    <a:pt x="6805" y="1555"/>
                  </a:cubicBezTo>
                  <a:cubicBezTo>
                    <a:pt x="6789" y="1572"/>
                    <a:pt x="6755" y="1572"/>
                    <a:pt x="6721" y="1572"/>
                  </a:cubicBezTo>
                  <a:cubicBezTo>
                    <a:pt x="6721" y="1539"/>
                    <a:pt x="6721" y="1522"/>
                    <a:pt x="6721" y="1488"/>
                  </a:cubicBezTo>
                  <a:cubicBezTo>
                    <a:pt x="6721" y="1471"/>
                    <a:pt x="6721" y="1471"/>
                    <a:pt x="6721" y="1471"/>
                  </a:cubicBezTo>
                  <a:cubicBezTo>
                    <a:pt x="6755" y="1455"/>
                    <a:pt x="6772" y="1438"/>
                    <a:pt x="6805" y="1438"/>
                  </a:cubicBezTo>
                  <a:cubicBezTo>
                    <a:pt x="6856" y="1404"/>
                    <a:pt x="6906" y="1371"/>
                    <a:pt x="6957" y="1337"/>
                  </a:cubicBezTo>
                  <a:cubicBezTo>
                    <a:pt x="7024" y="1303"/>
                    <a:pt x="7108" y="1270"/>
                    <a:pt x="7192" y="1236"/>
                  </a:cubicBezTo>
                  <a:cubicBezTo>
                    <a:pt x="7195" y="1233"/>
                    <a:pt x="7199" y="1232"/>
                    <a:pt x="7203" y="1232"/>
                  </a:cubicBezTo>
                  <a:close/>
                  <a:moveTo>
                    <a:pt x="1796" y="562"/>
                  </a:moveTo>
                  <a:cubicBezTo>
                    <a:pt x="1975" y="562"/>
                    <a:pt x="2157" y="615"/>
                    <a:pt x="2319" y="715"/>
                  </a:cubicBezTo>
                  <a:cubicBezTo>
                    <a:pt x="2437" y="783"/>
                    <a:pt x="2471" y="934"/>
                    <a:pt x="2386" y="1051"/>
                  </a:cubicBezTo>
                  <a:cubicBezTo>
                    <a:pt x="2286" y="1152"/>
                    <a:pt x="2168" y="1253"/>
                    <a:pt x="2050" y="1337"/>
                  </a:cubicBezTo>
                  <a:cubicBezTo>
                    <a:pt x="1832" y="1488"/>
                    <a:pt x="1597" y="1623"/>
                    <a:pt x="1362" y="1757"/>
                  </a:cubicBezTo>
                  <a:cubicBezTo>
                    <a:pt x="1311" y="1791"/>
                    <a:pt x="1261" y="1824"/>
                    <a:pt x="1210" y="1841"/>
                  </a:cubicBezTo>
                  <a:cubicBezTo>
                    <a:pt x="1172" y="1853"/>
                    <a:pt x="1136" y="1858"/>
                    <a:pt x="1101" y="1858"/>
                  </a:cubicBezTo>
                  <a:cubicBezTo>
                    <a:pt x="939" y="1858"/>
                    <a:pt x="827" y="1733"/>
                    <a:pt x="841" y="1539"/>
                  </a:cubicBezTo>
                  <a:cubicBezTo>
                    <a:pt x="858" y="1186"/>
                    <a:pt x="1261" y="665"/>
                    <a:pt x="1614" y="581"/>
                  </a:cubicBezTo>
                  <a:cubicBezTo>
                    <a:pt x="1674" y="568"/>
                    <a:pt x="1735" y="562"/>
                    <a:pt x="1796" y="562"/>
                  </a:cubicBezTo>
                  <a:close/>
                  <a:moveTo>
                    <a:pt x="10586" y="1438"/>
                  </a:moveTo>
                  <a:cubicBezTo>
                    <a:pt x="10603" y="1438"/>
                    <a:pt x="10636" y="1471"/>
                    <a:pt x="10636" y="1505"/>
                  </a:cubicBezTo>
                  <a:cubicBezTo>
                    <a:pt x="10687" y="1673"/>
                    <a:pt x="10384" y="2060"/>
                    <a:pt x="10166" y="2076"/>
                  </a:cubicBezTo>
                  <a:cubicBezTo>
                    <a:pt x="10199" y="2009"/>
                    <a:pt x="10216" y="1959"/>
                    <a:pt x="10233" y="1908"/>
                  </a:cubicBezTo>
                  <a:cubicBezTo>
                    <a:pt x="10334" y="1774"/>
                    <a:pt x="10418" y="1639"/>
                    <a:pt x="10502" y="1488"/>
                  </a:cubicBezTo>
                  <a:cubicBezTo>
                    <a:pt x="10519" y="1471"/>
                    <a:pt x="10569" y="1455"/>
                    <a:pt x="10586" y="1438"/>
                  </a:cubicBezTo>
                  <a:close/>
                  <a:moveTo>
                    <a:pt x="10838" y="1925"/>
                  </a:moveTo>
                  <a:cubicBezTo>
                    <a:pt x="10855" y="1942"/>
                    <a:pt x="10855" y="1975"/>
                    <a:pt x="10871" y="1992"/>
                  </a:cubicBezTo>
                  <a:cubicBezTo>
                    <a:pt x="10871" y="2009"/>
                    <a:pt x="10855" y="2043"/>
                    <a:pt x="10855" y="2060"/>
                  </a:cubicBezTo>
                  <a:cubicBezTo>
                    <a:pt x="10737" y="2295"/>
                    <a:pt x="10552" y="2463"/>
                    <a:pt x="10351" y="2614"/>
                  </a:cubicBezTo>
                  <a:cubicBezTo>
                    <a:pt x="10345" y="2620"/>
                    <a:pt x="10336" y="2621"/>
                    <a:pt x="10324" y="2621"/>
                  </a:cubicBezTo>
                  <a:cubicBezTo>
                    <a:pt x="10302" y="2621"/>
                    <a:pt x="10272" y="2614"/>
                    <a:pt x="10250" y="2614"/>
                  </a:cubicBezTo>
                  <a:cubicBezTo>
                    <a:pt x="10250" y="2580"/>
                    <a:pt x="10233" y="2547"/>
                    <a:pt x="10250" y="2513"/>
                  </a:cubicBezTo>
                  <a:cubicBezTo>
                    <a:pt x="10418" y="2328"/>
                    <a:pt x="10586" y="2144"/>
                    <a:pt x="10754" y="1942"/>
                  </a:cubicBezTo>
                  <a:cubicBezTo>
                    <a:pt x="10771" y="1925"/>
                    <a:pt x="10821" y="1925"/>
                    <a:pt x="10838" y="1925"/>
                  </a:cubicBezTo>
                  <a:close/>
                  <a:moveTo>
                    <a:pt x="10754" y="2765"/>
                  </a:moveTo>
                  <a:cubicBezTo>
                    <a:pt x="10754" y="2799"/>
                    <a:pt x="10787" y="2849"/>
                    <a:pt x="10771" y="2866"/>
                  </a:cubicBezTo>
                  <a:cubicBezTo>
                    <a:pt x="10636" y="3101"/>
                    <a:pt x="10451" y="3303"/>
                    <a:pt x="10216" y="3437"/>
                  </a:cubicBezTo>
                  <a:lnTo>
                    <a:pt x="10166" y="3437"/>
                  </a:lnTo>
                  <a:cubicBezTo>
                    <a:pt x="10166" y="3437"/>
                    <a:pt x="10149" y="3437"/>
                    <a:pt x="10099" y="3420"/>
                  </a:cubicBezTo>
                  <a:cubicBezTo>
                    <a:pt x="10132" y="3353"/>
                    <a:pt x="10166" y="3303"/>
                    <a:pt x="10199" y="3269"/>
                  </a:cubicBezTo>
                  <a:cubicBezTo>
                    <a:pt x="10351" y="3118"/>
                    <a:pt x="10502" y="2950"/>
                    <a:pt x="10653" y="2799"/>
                  </a:cubicBezTo>
                  <a:cubicBezTo>
                    <a:pt x="10687" y="2782"/>
                    <a:pt x="10720" y="2782"/>
                    <a:pt x="10754" y="2765"/>
                  </a:cubicBezTo>
                  <a:close/>
                  <a:moveTo>
                    <a:pt x="10519" y="3689"/>
                  </a:moveTo>
                  <a:cubicBezTo>
                    <a:pt x="10535" y="3689"/>
                    <a:pt x="10535" y="3706"/>
                    <a:pt x="10552" y="3723"/>
                  </a:cubicBezTo>
                  <a:cubicBezTo>
                    <a:pt x="10535" y="3773"/>
                    <a:pt x="10519" y="3824"/>
                    <a:pt x="10485" y="3857"/>
                  </a:cubicBezTo>
                  <a:cubicBezTo>
                    <a:pt x="10334" y="3992"/>
                    <a:pt x="10183" y="4126"/>
                    <a:pt x="10015" y="4244"/>
                  </a:cubicBezTo>
                  <a:cubicBezTo>
                    <a:pt x="10003" y="4249"/>
                    <a:pt x="9990" y="4251"/>
                    <a:pt x="9976" y="4251"/>
                  </a:cubicBezTo>
                  <a:cubicBezTo>
                    <a:pt x="9947" y="4251"/>
                    <a:pt x="9914" y="4244"/>
                    <a:pt x="9880" y="4244"/>
                  </a:cubicBezTo>
                  <a:cubicBezTo>
                    <a:pt x="9897" y="4210"/>
                    <a:pt x="9897" y="4143"/>
                    <a:pt x="9931" y="4126"/>
                  </a:cubicBezTo>
                  <a:cubicBezTo>
                    <a:pt x="10099" y="3992"/>
                    <a:pt x="10250" y="3874"/>
                    <a:pt x="10401" y="3740"/>
                  </a:cubicBezTo>
                  <a:cubicBezTo>
                    <a:pt x="10435" y="3723"/>
                    <a:pt x="10485" y="3706"/>
                    <a:pt x="10519" y="3689"/>
                  </a:cubicBezTo>
                  <a:close/>
                  <a:moveTo>
                    <a:pt x="9040" y="5890"/>
                  </a:moveTo>
                  <a:cubicBezTo>
                    <a:pt x="9023" y="5924"/>
                    <a:pt x="9023" y="5974"/>
                    <a:pt x="9006" y="5991"/>
                  </a:cubicBezTo>
                  <a:cubicBezTo>
                    <a:pt x="8788" y="6193"/>
                    <a:pt x="8536" y="6327"/>
                    <a:pt x="8250" y="6411"/>
                  </a:cubicBezTo>
                  <a:cubicBezTo>
                    <a:pt x="8217" y="6411"/>
                    <a:pt x="8183" y="6394"/>
                    <a:pt x="8150" y="6394"/>
                  </a:cubicBezTo>
                  <a:cubicBezTo>
                    <a:pt x="8150" y="6378"/>
                    <a:pt x="8133" y="6361"/>
                    <a:pt x="8133" y="6344"/>
                  </a:cubicBezTo>
                  <a:cubicBezTo>
                    <a:pt x="8183" y="6310"/>
                    <a:pt x="8217" y="6277"/>
                    <a:pt x="8267" y="6243"/>
                  </a:cubicBezTo>
                  <a:cubicBezTo>
                    <a:pt x="8486" y="6126"/>
                    <a:pt x="8687" y="6008"/>
                    <a:pt x="8906" y="5907"/>
                  </a:cubicBezTo>
                  <a:cubicBezTo>
                    <a:pt x="8939" y="5890"/>
                    <a:pt x="8990" y="5890"/>
                    <a:pt x="9040" y="5890"/>
                  </a:cubicBezTo>
                  <a:close/>
                  <a:moveTo>
                    <a:pt x="1916" y="5907"/>
                  </a:moveTo>
                  <a:lnTo>
                    <a:pt x="1916" y="5907"/>
                  </a:lnTo>
                  <a:cubicBezTo>
                    <a:pt x="2168" y="6159"/>
                    <a:pt x="2420" y="6411"/>
                    <a:pt x="2672" y="6646"/>
                  </a:cubicBezTo>
                  <a:cubicBezTo>
                    <a:pt x="2655" y="6663"/>
                    <a:pt x="2639" y="6680"/>
                    <a:pt x="2622" y="6697"/>
                  </a:cubicBezTo>
                  <a:cubicBezTo>
                    <a:pt x="2454" y="6697"/>
                    <a:pt x="1899" y="6109"/>
                    <a:pt x="1916" y="5907"/>
                  </a:cubicBezTo>
                  <a:close/>
                  <a:moveTo>
                    <a:pt x="8469" y="6538"/>
                  </a:moveTo>
                  <a:cubicBezTo>
                    <a:pt x="8491" y="6538"/>
                    <a:pt x="8514" y="6546"/>
                    <a:pt x="8536" y="6546"/>
                  </a:cubicBezTo>
                  <a:cubicBezTo>
                    <a:pt x="8519" y="6596"/>
                    <a:pt x="8519" y="6646"/>
                    <a:pt x="8502" y="6646"/>
                  </a:cubicBezTo>
                  <a:cubicBezTo>
                    <a:pt x="8334" y="6747"/>
                    <a:pt x="8150" y="6831"/>
                    <a:pt x="7982" y="6915"/>
                  </a:cubicBezTo>
                  <a:cubicBezTo>
                    <a:pt x="7914" y="6882"/>
                    <a:pt x="7881" y="6865"/>
                    <a:pt x="7881" y="6848"/>
                  </a:cubicBezTo>
                  <a:cubicBezTo>
                    <a:pt x="7881" y="6814"/>
                    <a:pt x="7898" y="6764"/>
                    <a:pt x="7914" y="6747"/>
                  </a:cubicBezTo>
                  <a:cubicBezTo>
                    <a:pt x="8082" y="6680"/>
                    <a:pt x="8267" y="6613"/>
                    <a:pt x="8435" y="6546"/>
                  </a:cubicBezTo>
                  <a:cubicBezTo>
                    <a:pt x="8446" y="6540"/>
                    <a:pt x="8458" y="6538"/>
                    <a:pt x="8469" y="6538"/>
                  </a:cubicBezTo>
                  <a:close/>
                  <a:moveTo>
                    <a:pt x="8032" y="7144"/>
                  </a:moveTo>
                  <a:cubicBezTo>
                    <a:pt x="8061" y="7144"/>
                    <a:pt x="8097" y="7155"/>
                    <a:pt x="8133" y="7167"/>
                  </a:cubicBezTo>
                  <a:cubicBezTo>
                    <a:pt x="8116" y="7201"/>
                    <a:pt x="8116" y="7251"/>
                    <a:pt x="8082" y="7268"/>
                  </a:cubicBezTo>
                  <a:cubicBezTo>
                    <a:pt x="7874" y="7402"/>
                    <a:pt x="7654" y="7509"/>
                    <a:pt x="7408" y="7509"/>
                  </a:cubicBezTo>
                  <a:cubicBezTo>
                    <a:pt x="7375" y="7509"/>
                    <a:pt x="7343" y="7507"/>
                    <a:pt x="7309" y="7503"/>
                  </a:cubicBezTo>
                  <a:cubicBezTo>
                    <a:pt x="7293" y="7503"/>
                    <a:pt x="7276" y="7487"/>
                    <a:pt x="7259" y="7470"/>
                  </a:cubicBezTo>
                  <a:cubicBezTo>
                    <a:pt x="7309" y="7436"/>
                    <a:pt x="7343" y="7403"/>
                    <a:pt x="7377" y="7386"/>
                  </a:cubicBezTo>
                  <a:cubicBezTo>
                    <a:pt x="7595" y="7302"/>
                    <a:pt x="7797" y="7218"/>
                    <a:pt x="7998" y="7150"/>
                  </a:cubicBezTo>
                  <a:cubicBezTo>
                    <a:pt x="8008" y="7146"/>
                    <a:pt x="8019" y="7144"/>
                    <a:pt x="8032" y="7144"/>
                  </a:cubicBezTo>
                  <a:close/>
                  <a:moveTo>
                    <a:pt x="2159" y="1"/>
                  </a:moveTo>
                  <a:cubicBezTo>
                    <a:pt x="2017" y="1"/>
                    <a:pt x="1874" y="15"/>
                    <a:pt x="1731" y="43"/>
                  </a:cubicBezTo>
                  <a:cubicBezTo>
                    <a:pt x="1227" y="144"/>
                    <a:pt x="841" y="379"/>
                    <a:pt x="555" y="732"/>
                  </a:cubicBezTo>
                  <a:cubicBezTo>
                    <a:pt x="370" y="967"/>
                    <a:pt x="236" y="1253"/>
                    <a:pt x="135" y="1572"/>
                  </a:cubicBezTo>
                  <a:cubicBezTo>
                    <a:pt x="1" y="2026"/>
                    <a:pt x="51" y="2480"/>
                    <a:pt x="118" y="2933"/>
                  </a:cubicBezTo>
                  <a:cubicBezTo>
                    <a:pt x="286" y="4059"/>
                    <a:pt x="723" y="5084"/>
                    <a:pt x="1395" y="5974"/>
                  </a:cubicBezTo>
                  <a:cubicBezTo>
                    <a:pt x="2420" y="7302"/>
                    <a:pt x="3731" y="8259"/>
                    <a:pt x="5344" y="8814"/>
                  </a:cubicBezTo>
                  <a:cubicBezTo>
                    <a:pt x="5460" y="8854"/>
                    <a:pt x="5569" y="8870"/>
                    <a:pt x="5673" y="8870"/>
                  </a:cubicBezTo>
                  <a:cubicBezTo>
                    <a:pt x="5963" y="8870"/>
                    <a:pt x="6219" y="8745"/>
                    <a:pt x="6503" y="8646"/>
                  </a:cubicBezTo>
                  <a:cubicBezTo>
                    <a:pt x="5949" y="8579"/>
                    <a:pt x="5394" y="8511"/>
                    <a:pt x="4873" y="8276"/>
                  </a:cubicBezTo>
                  <a:cubicBezTo>
                    <a:pt x="4386" y="8024"/>
                    <a:pt x="3899" y="7772"/>
                    <a:pt x="3479" y="7403"/>
                  </a:cubicBezTo>
                  <a:cubicBezTo>
                    <a:pt x="3495" y="7386"/>
                    <a:pt x="3495" y="7369"/>
                    <a:pt x="3512" y="7352"/>
                  </a:cubicBezTo>
                  <a:cubicBezTo>
                    <a:pt x="3613" y="7403"/>
                    <a:pt x="3714" y="7470"/>
                    <a:pt x="3815" y="7520"/>
                  </a:cubicBezTo>
                  <a:cubicBezTo>
                    <a:pt x="4604" y="8024"/>
                    <a:pt x="5428" y="8427"/>
                    <a:pt x="6385" y="8461"/>
                  </a:cubicBezTo>
                  <a:cubicBezTo>
                    <a:pt x="6465" y="8461"/>
                    <a:pt x="6546" y="8463"/>
                    <a:pt x="6627" y="8463"/>
                  </a:cubicBezTo>
                  <a:cubicBezTo>
                    <a:pt x="6869" y="8463"/>
                    <a:pt x="7112" y="8444"/>
                    <a:pt x="7326" y="8293"/>
                  </a:cubicBezTo>
                  <a:cubicBezTo>
                    <a:pt x="7662" y="8041"/>
                    <a:pt x="8015" y="7823"/>
                    <a:pt x="8334" y="7571"/>
                  </a:cubicBezTo>
                  <a:cubicBezTo>
                    <a:pt x="8418" y="7503"/>
                    <a:pt x="8486" y="7453"/>
                    <a:pt x="8553" y="7386"/>
                  </a:cubicBezTo>
                  <a:cubicBezTo>
                    <a:pt x="8704" y="7251"/>
                    <a:pt x="8855" y="7100"/>
                    <a:pt x="9006" y="6966"/>
                  </a:cubicBezTo>
                  <a:cubicBezTo>
                    <a:pt x="9191" y="6764"/>
                    <a:pt x="9359" y="6579"/>
                    <a:pt x="9544" y="6361"/>
                  </a:cubicBezTo>
                  <a:cubicBezTo>
                    <a:pt x="9914" y="5924"/>
                    <a:pt x="10267" y="5437"/>
                    <a:pt x="10569" y="4933"/>
                  </a:cubicBezTo>
                  <a:cubicBezTo>
                    <a:pt x="11191" y="3958"/>
                    <a:pt x="11560" y="2900"/>
                    <a:pt x="11476" y="1723"/>
                  </a:cubicBezTo>
                  <a:cubicBezTo>
                    <a:pt x="11443" y="1219"/>
                    <a:pt x="11241" y="799"/>
                    <a:pt x="10787" y="531"/>
                  </a:cubicBezTo>
                  <a:cubicBezTo>
                    <a:pt x="10449" y="325"/>
                    <a:pt x="10085" y="222"/>
                    <a:pt x="9696" y="222"/>
                  </a:cubicBezTo>
                  <a:cubicBezTo>
                    <a:pt x="9640" y="222"/>
                    <a:pt x="9584" y="224"/>
                    <a:pt x="9527" y="228"/>
                  </a:cubicBezTo>
                  <a:cubicBezTo>
                    <a:pt x="8906" y="262"/>
                    <a:pt x="8301" y="379"/>
                    <a:pt x="7713" y="615"/>
                  </a:cubicBezTo>
                  <a:cubicBezTo>
                    <a:pt x="7696" y="615"/>
                    <a:pt x="7662" y="631"/>
                    <a:pt x="7645" y="631"/>
                  </a:cubicBezTo>
                  <a:cubicBezTo>
                    <a:pt x="7192" y="816"/>
                    <a:pt x="6738" y="1018"/>
                    <a:pt x="6318" y="1253"/>
                  </a:cubicBezTo>
                  <a:cubicBezTo>
                    <a:pt x="6075" y="1379"/>
                    <a:pt x="5839" y="1450"/>
                    <a:pt x="5606" y="1450"/>
                  </a:cubicBezTo>
                  <a:cubicBezTo>
                    <a:pt x="5373" y="1450"/>
                    <a:pt x="5142" y="1379"/>
                    <a:pt x="4907" y="1219"/>
                  </a:cubicBezTo>
                  <a:cubicBezTo>
                    <a:pt x="4806" y="1152"/>
                    <a:pt x="4688" y="1068"/>
                    <a:pt x="4588" y="1018"/>
                  </a:cubicBezTo>
                  <a:cubicBezTo>
                    <a:pt x="4268" y="833"/>
                    <a:pt x="3949" y="648"/>
                    <a:pt x="3630" y="463"/>
                  </a:cubicBezTo>
                  <a:cubicBezTo>
                    <a:pt x="3479" y="396"/>
                    <a:pt x="3344" y="312"/>
                    <a:pt x="3193" y="245"/>
                  </a:cubicBezTo>
                  <a:cubicBezTo>
                    <a:pt x="2868" y="88"/>
                    <a:pt x="2517" y="1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932;p53"/>
            <p:cNvSpPr/>
            <p:nvPr/>
          </p:nvSpPr>
          <p:spPr>
            <a:xfrm>
              <a:off x="1033148" y="3445593"/>
              <a:ext cx="543363" cy="413448"/>
            </a:xfrm>
            <a:custGeom>
              <a:avLst/>
              <a:gdLst/>
              <a:ahLst/>
              <a:cxnLst/>
              <a:rect l="l" t="t" r="r" b="b"/>
              <a:pathLst>
                <a:path w="8436" h="6419" extrusionOk="0">
                  <a:moveTo>
                    <a:pt x="5965" y="874"/>
                  </a:moveTo>
                  <a:cubicBezTo>
                    <a:pt x="6016" y="975"/>
                    <a:pt x="6066" y="1076"/>
                    <a:pt x="6117" y="1160"/>
                  </a:cubicBezTo>
                  <a:cubicBezTo>
                    <a:pt x="6089" y="1173"/>
                    <a:pt x="6051" y="1198"/>
                    <a:pt x="6029" y="1198"/>
                  </a:cubicBezTo>
                  <a:cubicBezTo>
                    <a:pt x="6024" y="1198"/>
                    <a:pt x="6019" y="1197"/>
                    <a:pt x="6016" y="1193"/>
                  </a:cubicBezTo>
                  <a:cubicBezTo>
                    <a:pt x="5965" y="1126"/>
                    <a:pt x="5915" y="1042"/>
                    <a:pt x="5881" y="958"/>
                  </a:cubicBezTo>
                  <a:cubicBezTo>
                    <a:pt x="5865" y="958"/>
                    <a:pt x="5898" y="908"/>
                    <a:pt x="5915" y="891"/>
                  </a:cubicBezTo>
                  <a:cubicBezTo>
                    <a:pt x="5932" y="891"/>
                    <a:pt x="5949" y="874"/>
                    <a:pt x="5965" y="874"/>
                  </a:cubicBezTo>
                  <a:close/>
                  <a:moveTo>
                    <a:pt x="6419" y="958"/>
                  </a:moveTo>
                  <a:cubicBezTo>
                    <a:pt x="6503" y="1059"/>
                    <a:pt x="6587" y="1143"/>
                    <a:pt x="6671" y="1244"/>
                  </a:cubicBezTo>
                  <a:cubicBezTo>
                    <a:pt x="6638" y="1294"/>
                    <a:pt x="6621" y="1328"/>
                    <a:pt x="6604" y="1328"/>
                  </a:cubicBezTo>
                  <a:cubicBezTo>
                    <a:pt x="6587" y="1328"/>
                    <a:pt x="6554" y="1328"/>
                    <a:pt x="6537" y="1294"/>
                  </a:cubicBezTo>
                  <a:cubicBezTo>
                    <a:pt x="6470" y="1227"/>
                    <a:pt x="6402" y="1126"/>
                    <a:pt x="6352" y="1042"/>
                  </a:cubicBezTo>
                  <a:cubicBezTo>
                    <a:pt x="6335" y="1025"/>
                    <a:pt x="6352" y="992"/>
                    <a:pt x="6352" y="975"/>
                  </a:cubicBezTo>
                  <a:cubicBezTo>
                    <a:pt x="6369" y="958"/>
                    <a:pt x="6402" y="958"/>
                    <a:pt x="6419" y="958"/>
                  </a:cubicBezTo>
                  <a:close/>
                  <a:moveTo>
                    <a:pt x="6990" y="1059"/>
                  </a:moveTo>
                  <a:cubicBezTo>
                    <a:pt x="7024" y="1059"/>
                    <a:pt x="7091" y="1059"/>
                    <a:pt x="7091" y="1093"/>
                  </a:cubicBezTo>
                  <a:cubicBezTo>
                    <a:pt x="7175" y="1227"/>
                    <a:pt x="7242" y="1378"/>
                    <a:pt x="7310" y="1529"/>
                  </a:cubicBezTo>
                  <a:cubicBezTo>
                    <a:pt x="7276" y="1580"/>
                    <a:pt x="7259" y="1613"/>
                    <a:pt x="7226" y="1630"/>
                  </a:cubicBezTo>
                  <a:cubicBezTo>
                    <a:pt x="7223" y="1633"/>
                    <a:pt x="7220" y="1634"/>
                    <a:pt x="7217" y="1634"/>
                  </a:cubicBezTo>
                  <a:cubicBezTo>
                    <a:pt x="7196" y="1634"/>
                    <a:pt x="7156" y="1592"/>
                    <a:pt x="7142" y="1563"/>
                  </a:cubicBezTo>
                  <a:cubicBezTo>
                    <a:pt x="7091" y="1429"/>
                    <a:pt x="7024" y="1294"/>
                    <a:pt x="6974" y="1143"/>
                  </a:cubicBezTo>
                  <a:cubicBezTo>
                    <a:pt x="6974" y="1126"/>
                    <a:pt x="6974" y="1093"/>
                    <a:pt x="6990" y="1059"/>
                  </a:cubicBezTo>
                  <a:close/>
                  <a:moveTo>
                    <a:pt x="7629" y="1714"/>
                  </a:moveTo>
                  <a:cubicBezTo>
                    <a:pt x="7830" y="1765"/>
                    <a:pt x="7982" y="2353"/>
                    <a:pt x="7797" y="2554"/>
                  </a:cubicBezTo>
                  <a:cubicBezTo>
                    <a:pt x="7730" y="2269"/>
                    <a:pt x="7679" y="2000"/>
                    <a:pt x="7629" y="1714"/>
                  </a:cubicBezTo>
                  <a:close/>
                  <a:moveTo>
                    <a:pt x="7763" y="3260"/>
                  </a:moveTo>
                  <a:cubicBezTo>
                    <a:pt x="7763" y="3327"/>
                    <a:pt x="7763" y="3378"/>
                    <a:pt x="7763" y="3428"/>
                  </a:cubicBezTo>
                  <a:cubicBezTo>
                    <a:pt x="7696" y="3781"/>
                    <a:pt x="7511" y="4067"/>
                    <a:pt x="7276" y="4319"/>
                  </a:cubicBezTo>
                  <a:cubicBezTo>
                    <a:pt x="7226" y="4386"/>
                    <a:pt x="7175" y="4436"/>
                    <a:pt x="7125" y="4487"/>
                  </a:cubicBezTo>
                  <a:cubicBezTo>
                    <a:pt x="7091" y="4520"/>
                    <a:pt x="7058" y="4554"/>
                    <a:pt x="7024" y="4587"/>
                  </a:cubicBezTo>
                  <a:cubicBezTo>
                    <a:pt x="7024" y="4587"/>
                    <a:pt x="7024" y="4587"/>
                    <a:pt x="7024" y="4604"/>
                  </a:cubicBezTo>
                  <a:cubicBezTo>
                    <a:pt x="6990" y="4638"/>
                    <a:pt x="6957" y="4655"/>
                    <a:pt x="6923" y="4688"/>
                  </a:cubicBezTo>
                  <a:cubicBezTo>
                    <a:pt x="6890" y="4722"/>
                    <a:pt x="6856" y="4755"/>
                    <a:pt x="6822" y="4789"/>
                  </a:cubicBezTo>
                  <a:cubicBezTo>
                    <a:pt x="6806" y="4806"/>
                    <a:pt x="6789" y="4806"/>
                    <a:pt x="6772" y="4823"/>
                  </a:cubicBezTo>
                  <a:cubicBezTo>
                    <a:pt x="6755" y="4839"/>
                    <a:pt x="6738" y="4856"/>
                    <a:pt x="6722" y="4856"/>
                  </a:cubicBezTo>
                  <a:cubicBezTo>
                    <a:pt x="6705" y="4890"/>
                    <a:pt x="6688" y="4907"/>
                    <a:pt x="6654" y="4923"/>
                  </a:cubicBezTo>
                  <a:cubicBezTo>
                    <a:pt x="6638" y="4940"/>
                    <a:pt x="6621" y="4957"/>
                    <a:pt x="6587" y="4974"/>
                  </a:cubicBezTo>
                  <a:cubicBezTo>
                    <a:pt x="6503" y="5041"/>
                    <a:pt x="6419" y="5108"/>
                    <a:pt x="6318" y="5159"/>
                  </a:cubicBezTo>
                  <a:cubicBezTo>
                    <a:pt x="6301" y="5175"/>
                    <a:pt x="6285" y="5175"/>
                    <a:pt x="6268" y="5192"/>
                  </a:cubicBezTo>
                  <a:cubicBezTo>
                    <a:pt x="6268" y="5192"/>
                    <a:pt x="6251" y="5209"/>
                    <a:pt x="6251" y="5209"/>
                  </a:cubicBezTo>
                  <a:cubicBezTo>
                    <a:pt x="6201" y="5243"/>
                    <a:pt x="6150" y="5276"/>
                    <a:pt x="6100" y="5293"/>
                  </a:cubicBezTo>
                  <a:cubicBezTo>
                    <a:pt x="6033" y="5343"/>
                    <a:pt x="5965" y="5377"/>
                    <a:pt x="5915" y="5411"/>
                  </a:cubicBezTo>
                  <a:cubicBezTo>
                    <a:pt x="5848" y="5444"/>
                    <a:pt x="5781" y="5478"/>
                    <a:pt x="5713" y="5495"/>
                  </a:cubicBezTo>
                  <a:cubicBezTo>
                    <a:pt x="5680" y="5528"/>
                    <a:pt x="5629" y="5545"/>
                    <a:pt x="5579" y="5562"/>
                  </a:cubicBezTo>
                  <a:cubicBezTo>
                    <a:pt x="5579" y="5562"/>
                    <a:pt x="5562" y="5562"/>
                    <a:pt x="5562" y="5579"/>
                  </a:cubicBezTo>
                  <a:cubicBezTo>
                    <a:pt x="5529" y="5579"/>
                    <a:pt x="5512" y="5596"/>
                    <a:pt x="5478" y="5612"/>
                  </a:cubicBezTo>
                  <a:cubicBezTo>
                    <a:pt x="5411" y="5646"/>
                    <a:pt x="5344" y="5663"/>
                    <a:pt x="5293" y="5680"/>
                  </a:cubicBezTo>
                  <a:cubicBezTo>
                    <a:pt x="5226" y="5713"/>
                    <a:pt x="5159" y="5730"/>
                    <a:pt x="5109" y="5747"/>
                  </a:cubicBezTo>
                  <a:cubicBezTo>
                    <a:pt x="5092" y="5764"/>
                    <a:pt x="5092" y="5764"/>
                    <a:pt x="5075" y="5764"/>
                  </a:cubicBezTo>
                  <a:cubicBezTo>
                    <a:pt x="5025" y="5780"/>
                    <a:pt x="4974" y="5797"/>
                    <a:pt x="4907" y="5814"/>
                  </a:cubicBezTo>
                  <a:cubicBezTo>
                    <a:pt x="4857" y="5831"/>
                    <a:pt x="4823" y="5848"/>
                    <a:pt x="4773" y="5864"/>
                  </a:cubicBezTo>
                  <a:lnTo>
                    <a:pt x="4739" y="5864"/>
                  </a:lnTo>
                  <a:cubicBezTo>
                    <a:pt x="4689" y="5881"/>
                    <a:pt x="4621" y="5898"/>
                    <a:pt x="4571" y="5915"/>
                  </a:cubicBezTo>
                  <a:lnTo>
                    <a:pt x="4537" y="5915"/>
                  </a:lnTo>
                  <a:cubicBezTo>
                    <a:pt x="4504" y="5932"/>
                    <a:pt x="4470" y="5932"/>
                    <a:pt x="4436" y="5948"/>
                  </a:cubicBezTo>
                  <a:cubicBezTo>
                    <a:pt x="4386" y="5965"/>
                    <a:pt x="4319" y="5965"/>
                    <a:pt x="4268" y="5982"/>
                  </a:cubicBezTo>
                  <a:cubicBezTo>
                    <a:pt x="4235" y="5999"/>
                    <a:pt x="4201" y="5999"/>
                    <a:pt x="4168" y="5999"/>
                  </a:cubicBezTo>
                  <a:cubicBezTo>
                    <a:pt x="4134" y="6016"/>
                    <a:pt x="4100" y="6016"/>
                    <a:pt x="4050" y="6016"/>
                  </a:cubicBezTo>
                  <a:cubicBezTo>
                    <a:pt x="4016" y="6032"/>
                    <a:pt x="3983" y="6032"/>
                    <a:pt x="3949" y="6032"/>
                  </a:cubicBezTo>
                  <a:lnTo>
                    <a:pt x="3932" y="6032"/>
                  </a:lnTo>
                  <a:cubicBezTo>
                    <a:pt x="3916" y="6049"/>
                    <a:pt x="3916" y="6049"/>
                    <a:pt x="3899" y="6049"/>
                  </a:cubicBezTo>
                  <a:cubicBezTo>
                    <a:pt x="3848" y="6049"/>
                    <a:pt x="3815" y="6049"/>
                    <a:pt x="3764" y="6066"/>
                  </a:cubicBezTo>
                  <a:lnTo>
                    <a:pt x="3664" y="6066"/>
                  </a:lnTo>
                  <a:cubicBezTo>
                    <a:pt x="3496" y="6083"/>
                    <a:pt x="3328" y="6100"/>
                    <a:pt x="3176" y="6116"/>
                  </a:cubicBezTo>
                  <a:lnTo>
                    <a:pt x="2824" y="6116"/>
                  </a:lnTo>
                  <a:cubicBezTo>
                    <a:pt x="2807" y="6116"/>
                    <a:pt x="2807" y="6100"/>
                    <a:pt x="2790" y="6100"/>
                  </a:cubicBezTo>
                  <a:cubicBezTo>
                    <a:pt x="2773" y="6083"/>
                    <a:pt x="2739" y="6083"/>
                    <a:pt x="2723" y="6049"/>
                  </a:cubicBezTo>
                  <a:cubicBezTo>
                    <a:pt x="2706" y="6049"/>
                    <a:pt x="2706" y="6032"/>
                    <a:pt x="2689" y="6016"/>
                  </a:cubicBezTo>
                  <a:cubicBezTo>
                    <a:pt x="2689" y="6016"/>
                    <a:pt x="2672" y="5999"/>
                    <a:pt x="2672" y="5982"/>
                  </a:cubicBezTo>
                  <a:cubicBezTo>
                    <a:pt x="2739" y="5982"/>
                    <a:pt x="2790" y="5965"/>
                    <a:pt x="2840" y="5965"/>
                  </a:cubicBezTo>
                  <a:lnTo>
                    <a:pt x="3361" y="5965"/>
                  </a:lnTo>
                  <a:cubicBezTo>
                    <a:pt x="3479" y="5965"/>
                    <a:pt x="3596" y="5948"/>
                    <a:pt x="3731" y="5932"/>
                  </a:cubicBezTo>
                  <a:lnTo>
                    <a:pt x="3781" y="5932"/>
                  </a:lnTo>
                  <a:cubicBezTo>
                    <a:pt x="3815" y="5932"/>
                    <a:pt x="3865" y="5915"/>
                    <a:pt x="3916" y="5915"/>
                  </a:cubicBezTo>
                  <a:cubicBezTo>
                    <a:pt x="3966" y="5898"/>
                    <a:pt x="4000" y="5898"/>
                    <a:pt x="4050" y="5898"/>
                  </a:cubicBezTo>
                  <a:cubicBezTo>
                    <a:pt x="4134" y="5881"/>
                    <a:pt x="4235" y="5864"/>
                    <a:pt x="4319" y="5831"/>
                  </a:cubicBezTo>
                  <a:cubicBezTo>
                    <a:pt x="4352" y="5831"/>
                    <a:pt x="4386" y="5814"/>
                    <a:pt x="4420" y="5814"/>
                  </a:cubicBezTo>
                  <a:cubicBezTo>
                    <a:pt x="4520" y="5780"/>
                    <a:pt x="4621" y="5764"/>
                    <a:pt x="4722" y="5730"/>
                  </a:cubicBezTo>
                  <a:cubicBezTo>
                    <a:pt x="4756" y="5713"/>
                    <a:pt x="4806" y="5696"/>
                    <a:pt x="4840" y="5696"/>
                  </a:cubicBezTo>
                  <a:cubicBezTo>
                    <a:pt x="4941" y="5663"/>
                    <a:pt x="5025" y="5629"/>
                    <a:pt x="5109" y="5596"/>
                  </a:cubicBezTo>
                  <a:cubicBezTo>
                    <a:pt x="5142" y="5579"/>
                    <a:pt x="5176" y="5579"/>
                    <a:pt x="5209" y="5562"/>
                  </a:cubicBezTo>
                  <a:cubicBezTo>
                    <a:pt x="5428" y="5478"/>
                    <a:pt x="5646" y="5377"/>
                    <a:pt x="5865" y="5259"/>
                  </a:cubicBezTo>
                  <a:cubicBezTo>
                    <a:pt x="5881" y="5243"/>
                    <a:pt x="5915" y="5226"/>
                    <a:pt x="5949" y="5209"/>
                  </a:cubicBezTo>
                  <a:cubicBezTo>
                    <a:pt x="6066" y="5142"/>
                    <a:pt x="6184" y="5075"/>
                    <a:pt x="6301" y="5007"/>
                  </a:cubicBezTo>
                  <a:cubicBezTo>
                    <a:pt x="6335" y="4974"/>
                    <a:pt x="6386" y="4957"/>
                    <a:pt x="6419" y="4923"/>
                  </a:cubicBezTo>
                  <a:cubicBezTo>
                    <a:pt x="6436" y="4907"/>
                    <a:pt x="6470" y="4890"/>
                    <a:pt x="6486" y="4873"/>
                  </a:cubicBezTo>
                  <a:cubicBezTo>
                    <a:pt x="6537" y="4839"/>
                    <a:pt x="6587" y="4806"/>
                    <a:pt x="6621" y="4772"/>
                  </a:cubicBezTo>
                  <a:cubicBezTo>
                    <a:pt x="6671" y="4755"/>
                    <a:pt x="6705" y="4722"/>
                    <a:pt x="6738" y="4688"/>
                  </a:cubicBezTo>
                  <a:cubicBezTo>
                    <a:pt x="6789" y="4638"/>
                    <a:pt x="6839" y="4604"/>
                    <a:pt x="6873" y="4571"/>
                  </a:cubicBezTo>
                  <a:cubicBezTo>
                    <a:pt x="6957" y="4503"/>
                    <a:pt x="7024" y="4419"/>
                    <a:pt x="7108" y="4335"/>
                  </a:cubicBezTo>
                  <a:cubicBezTo>
                    <a:pt x="7125" y="4319"/>
                    <a:pt x="7142" y="4302"/>
                    <a:pt x="7142" y="4285"/>
                  </a:cubicBezTo>
                  <a:cubicBezTo>
                    <a:pt x="7192" y="4251"/>
                    <a:pt x="7209" y="4201"/>
                    <a:pt x="7242" y="4167"/>
                  </a:cubicBezTo>
                  <a:cubicBezTo>
                    <a:pt x="7276" y="4117"/>
                    <a:pt x="7326" y="4067"/>
                    <a:pt x="7360" y="4016"/>
                  </a:cubicBezTo>
                  <a:cubicBezTo>
                    <a:pt x="7478" y="3848"/>
                    <a:pt x="7545" y="3630"/>
                    <a:pt x="7646" y="3428"/>
                  </a:cubicBezTo>
                  <a:cubicBezTo>
                    <a:pt x="7662" y="3378"/>
                    <a:pt x="7696" y="3310"/>
                    <a:pt x="7713" y="3260"/>
                  </a:cubicBezTo>
                  <a:close/>
                  <a:moveTo>
                    <a:pt x="3832" y="0"/>
                  </a:moveTo>
                  <a:cubicBezTo>
                    <a:pt x="3815" y="17"/>
                    <a:pt x="3798" y="34"/>
                    <a:pt x="3798" y="34"/>
                  </a:cubicBezTo>
                  <a:cubicBezTo>
                    <a:pt x="3781" y="51"/>
                    <a:pt x="3781" y="51"/>
                    <a:pt x="3781" y="68"/>
                  </a:cubicBezTo>
                  <a:cubicBezTo>
                    <a:pt x="3764" y="68"/>
                    <a:pt x="3764" y="84"/>
                    <a:pt x="3764" y="84"/>
                  </a:cubicBezTo>
                  <a:cubicBezTo>
                    <a:pt x="3546" y="387"/>
                    <a:pt x="3328" y="673"/>
                    <a:pt x="3092" y="958"/>
                  </a:cubicBezTo>
                  <a:cubicBezTo>
                    <a:pt x="2269" y="1983"/>
                    <a:pt x="1328" y="2874"/>
                    <a:pt x="85" y="3378"/>
                  </a:cubicBezTo>
                  <a:cubicBezTo>
                    <a:pt x="1" y="3411"/>
                    <a:pt x="1" y="3462"/>
                    <a:pt x="18" y="3529"/>
                  </a:cubicBezTo>
                  <a:cubicBezTo>
                    <a:pt x="85" y="3999"/>
                    <a:pt x="219" y="4470"/>
                    <a:pt x="505" y="4873"/>
                  </a:cubicBezTo>
                  <a:cubicBezTo>
                    <a:pt x="824" y="5343"/>
                    <a:pt x="1244" y="5713"/>
                    <a:pt x="1698" y="6049"/>
                  </a:cubicBezTo>
                  <a:cubicBezTo>
                    <a:pt x="1698" y="6066"/>
                    <a:pt x="1715" y="6066"/>
                    <a:pt x="1715" y="6066"/>
                  </a:cubicBezTo>
                  <a:cubicBezTo>
                    <a:pt x="1832" y="6150"/>
                    <a:pt x="1950" y="6251"/>
                    <a:pt x="2067" y="6335"/>
                  </a:cubicBezTo>
                  <a:cubicBezTo>
                    <a:pt x="2168" y="6402"/>
                    <a:pt x="2303" y="6419"/>
                    <a:pt x="2420" y="6419"/>
                  </a:cubicBezTo>
                  <a:cubicBezTo>
                    <a:pt x="2571" y="6402"/>
                    <a:pt x="2706" y="6402"/>
                    <a:pt x="2857" y="6385"/>
                  </a:cubicBezTo>
                  <a:lnTo>
                    <a:pt x="3025" y="6385"/>
                  </a:lnTo>
                  <a:cubicBezTo>
                    <a:pt x="3344" y="6368"/>
                    <a:pt x="3647" y="6335"/>
                    <a:pt x="3949" y="6301"/>
                  </a:cubicBezTo>
                  <a:cubicBezTo>
                    <a:pt x="4336" y="6268"/>
                    <a:pt x="4705" y="6200"/>
                    <a:pt x="5058" y="6100"/>
                  </a:cubicBezTo>
                  <a:cubicBezTo>
                    <a:pt x="5697" y="5915"/>
                    <a:pt x="6285" y="5612"/>
                    <a:pt x="6822" y="5209"/>
                  </a:cubicBezTo>
                  <a:cubicBezTo>
                    <a:pt x="6873" y="5175"/>
                    <a:pt x="6906" y="5142"/>
                    <a:pt x="6957" y="5108"/>
                  </a:cubicBezTo>
                  <a:cubicBezTo>
                    <a:pt x="7058" y="5024"/>
                    <a:pt x="7158" y="4923"/>
                    <a:pt x="7242" y="4839"/>
                  </a:cubicBezTo>
                  <a:cubicBezTo>
                    <a:pt x="7629" y="4487"/>
                    <a:pt x="7965" y="4100"/>
                    <a:pt x="8200" y="3630"/>
                  </a:cubicBezTo>
                  <a:cubicBezTo>
                    <a:pt x="8435" y="3126"/>
                    <a:pt x="8385" y="2605"/>
                    <a:pt x="8267" y="2084"/>
                  </a:cubicBezTo>
                  <a:cubicBezTo>
                    <a:pt x="8217" y="1765"/>
                    <a:pt x="8116" y="1462"/>
                    <a:pt x="7864" y="1261"/>
                  </a:cubicBezTo>
                  <a:cubicBezTo>
                    <a:pt x="7354" y="856"/>
                    <a:pt x="6791" y="611"/>
                    <a:pt x="6150" y="611"/>
                  </a:cubicBezTo>
                  <a:cubicBezTo>
                    <a:pt x="6073" y="611"/>
                    <a:pt x="5994" y="615"/>
                    <a:pt x="5915" y="622"/>
                  </a:cubicBezTo>
                  <a:cubicBezTo>
                    <a:pt x="5613" y="639"/>
                    <a:pt x="5293" y="656"/>
                    <a:pt x="4991" y="656"/>
                  </a:cubicBezTo>
                  <a:cubicBezTo>
                    <a:pt x="4963" y="661"/>
                    <a:pt x="4937" y="663"/>
                    <a:pt x="4911" y="663"/>
                  </a:cubicBezTo>
                  <a:cubicBezTo>
                    <a:pt x="4860" y="663"/>
                    <a:pt x="4812" y="656"/>
                    <a:pt x="4756" y="656"/>
                  </a:cubicBezTo>
                  <a:cubicBezTo>
                    <a:pt x="4470" y="605"/>
                    <a:pt x="4218" y="471"/>
                    <a:pt x="4016" y="236"/>
                  </a:cubicBezTo>
                  <a:cubicBezTo>
                    <a:pt x="3949" y="168"/>
                    <a:pt x="3899" y="84"/>
                    <a:pt x="38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933;p53"/>
            <p:cNvSpPr/>
            <p:nvPr/>
          </p:nvSpPr>
          <p:spPr>
            <a:xfrm>
              <a:off x="663069" y="3144940"/>
              <a:ext cx="88821" cy="66600"/>
            </a:xfrm>
            <a:custGeom>
              <a:avLst/>
              <a:gdLst/>
              <a:ahLst/>
              <a:cxnLst/>
              <a:rect l="l" t="t" r="r" b="b"/>
              <a:pathLst>
                <a:path w="1379" h="1034" extrusionOk="0">
                  <a:moveTo>
                    <a:pt x="826" y="1"/>
                  </a:moveTo>
                  <a:cubicBezTo>
                    <a:pt x="753" y="1"/>
                    <a:pt x="679" y="10"/>
                    <a:pt x="605" y="31"/>
                  </a:cubicBezTo>
                  <a:cubicBezTo>
                    <a:pt x="353" y="98"/>
                    <a:pt x="17" y="569"/>
                    <a:pt x="1" y="888"/>
                  </a:cubicBezTo>
                  <a:cubicBezTo>
                    <a:pt x="17" y="905"/>
                    <a:pt x="34" y="989"/>
                    <a:pt x="68" y="1022"/>
                  </a:cubicBezTo>
                  <a:cubicBezTo>
                    <a:pt x="96" y="1029"/>
                    <a:pt x="129" y="1034"/>
                    <a:pt x="163" y="1034"/>
                  </a:cubicBezTo>
                  <a:cubicBezTo>
                    <a:pt x="210" y="1034"/>
                    <a:pt x="257" y="1025"/>
                    <a:pt x="286" y="1006"/>
                  </a:cubicBezTo>
                  <a:cubicBezTo>
                    <a:pt x="589" y="838"/>
                    <a:pt x="874" y="670"/>
                    <a:pt x="1160" y="485"/>
                  </a:cubicBezTo>
                  <a:cubicBezTo>
                    <a:pt x="1227" y="434"/>
                    <a:pt x="1277" y="367"/>
                    <a:pt x="1328" y="300"/>
                  </a:cubicBezTo>
                  <a:cubicBezTo>
                    <a:pt x="1378" y="233"/>
                    <a:pt x="1378" y="149"/>
                    <a:pt x="1277" y="115"/>
                  </a:cubicBezTo>
                  <a:cubicBezTo>
                    <a:pt x="1139" y="46"/>
                    <a:pt x="985" y="1"/>
                    <a:pt x="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934;p53"/>
            <p:cNvSpPr/>
            <p:nvPr/>
          </p:nvSpPr>
          <p:spPr>
            <a:xfrm>
              <a:off x="590548" y="3089550"/>
              <a:ext cx="995714" cy="1818165"/>
            </a:xfrm>
            <a:custGeom>
              <a:avLst/>
              <a:gdLst/>
              <a:ahLst/>
              <a:cxnLst/>
              <a:rect l="l" t="t" r="r" b="b"/>
              <a:pathLst>
                <a:path w="15459" h="28228" extrusionOk="0">
                  <a:moveTo>
                    <a:pt x="2344" y="160"/>
                  </a:moveTo>
                  <a:cubicBezTo>
                    <a:pt x="2702" y="160"/>
                    <a:pt x="3053" y="247"/>
                    <a:pt x="3378" y="404"/>
                  </a:cubicBezTo>
                  <a:cubicBezTo>
                    <a:pt x="3529" y="471"/>
                    <a:pt x="3664" y="555"/>
                    <a:pt x="3815" y="622"/>
                  </a:cubicBezTo>
                  <a:cubicBezTo>
                    <a:pt x="4134" y="807"/>
                    <a:pt x="4453" y="992"/>
                    <a:pt x="4773" y="1177"/>
                  </a:cubicBezTo>
                  <a:cubicBezTo>
                    <a:pt x="4873" y="1227"/>
                    <a:pt x="4991" y="1311"/>
                    <a:pt x="5092" y="1378"/>
                  </a:cubicBezTo>
                  <a:cubicBezTo>
                    <a:pt x="5327" y="1538"/>
                    <a:pt x="5558" y="1609"/>
                    <a:pt x="5791" y="1609"/>
                  </a:cubicBezTo>
                  <a:cubicBezTo>
                    <a:pt x="6024" y="1609"/>
                    <a:pt x="6260" y="1538"/>
                    <a:pt x="6503" y="1412"/>
                  </a:cubicBezTo>
                  <a:cubicBezTo>
                    <a:pt x="6923" y="1177"/>
                    <a:pt x="7377" y="975"/>
                    <a:pt x="7830" y="790"/>
                  </a:cubicBezTo>
                  <a:cubicBezTo>
                    <a:pt x="7847" y="790"/>
                    <a:pt x="7881" y="774"/>
                    <a:pt x="7898" y="774"/>
                  </a:cubicBezTo>
                  <a:cubicBezTo>
                    <a:pt x="8486" y="538"/>
                    <a:pt x="9091" y="421"/>
                    <a:pt x="9712" y="387"/>
                  </a:cubicBezTo>
                  <a:cubicBezTo>
                    <a:pt x="9769" y="383"/>
                    <a:pt x="9825" y="381"/>
                    <a:pt x="9881" y="381"/>
                  </a:cubicBezTo>
                  <a:cubicBezTo>
                    <a:pt x="10270" y="381"/>
                    <a:pt x="10634" y="484"/>
                    <a:pt x="10972" y="690"/>
                  </a:cubicBezTo>
                  <a:cubicBezTo>
                    <a:pt x="11426" y="958"/>
                    <a:pt x="11628" y="1378"/>
                    <a:pt x="11661" y="1882"/>
                  </a:cubicBezTo>
                  <a:cubicBezTo>
                    <a:pt x="11745" y="3059"/>
                    <a:pt x="11376" y="4117"/>
                    <a:pt x="10754" y="5092"/>
                  </a:cubicBezTo>
                  <a:cubicBezTo>
                    <a:pt x="10452" y="5596"/>
                    <a:pt x="10099" y="6083"/>
                    <a:pt x="9729" y="6520"/>
                  </a:cubicBezTo>
                  <a:cubicBezTo>
                    <a:pt x="9561" y="6738"/>
                    <a:pt x="9376" y="6923"/>
                    <a:pt x="9191" y="7125"/>
                  </a:cubicBezTo>
                  <a:cubicBezTo>
                    <a:pt x="9040" y="7259"/>
                    <a:pt x="8889" y="7410"/>
                    <a:pt x="8738" y="7545"/>
                  </a:cubicBezTo>
                  <a:cubicBezTo>
                    <a:pt x="8671" y="7612"/>
                    <a:pt x="8603" y="7662"/>
                    <a:pt x="8519" y="7730"/>
                  </a:cubicBezTo>
                  <a:cubicBezTo>
                    <a:pt x="8200" y="7982"/>
                    <a:pt x="7847" y="8200"/>
                    <a:pt x="7511" y="8452"/>
                  </a:cubicBezTo>
                  <a:cubicBezTo>
                    <a:pt x="7297" y="8603"/>
                    <a:pt x="7064" y="8622"/>
                    <a:pt x="6819" y="8622"/>
                  </a:cubicBezTo>
                  <a:cubicBezTo>
                    <a:pt x="6737" y="8622"/>
                    <a:pt x="6654" y="8620"/>
                    <a:pt x="6570" y="8620"/>
                  </a:cubicBezTo>
                  <a:cubicBezTo>
                    <a:pt x="5613" y="8586"/>
                    <a:pt x="4789" y="8183"/>
                    <a:pt x="4000" y="7679"/>
                  </a:cubicBezTo>
                  <a:cubicBezTo>
                    <a:pt x="3899" y="7629"/>
                    <a:pt x="3798" y="7562"/>
                    <a:pt x="3697" y="7511"/>
                  </a:cubicBezTo>
                  <a:cubicBezTo>
                    <a:pt x="3680" y="7528"/>
                    <a:pt x="3680" y="7545"/>
                    <a:pt x="3664" y="7562"/>
                  </a:cubicBezTo>
                  <a:cubicBezTo>
                    <a:pt x="4084" y="7931"/>
                    <a:pt x="4571" y="8183"/>
                    <a:pt x="5058" y="8435"/>
                  </a:cubicBezTo>
                  <a:cubicBezTo>
                    <a:pt x="5579" y="8670"/>
                    <a:pt x="6134" y="8738"/>
                    <a:pt x="6688" y="8805"/>
                  </a:cubicBezTo>
                  <a:cubicBezTo>
                    <a:pt x="6404" y="8904"/>
                    <a:pt x="6148" y="9029"/>
                    <a:pt x="5858" y="9029"/>
                  </a:cubicBezTo>
                  <a:cubicBezTo>
                    <a:pt x="5754" y="9029"/>
                    <a:pt x="5645" y="9013"/>
                    <a:pt x="5529" y="8973"/>
                  </a:cubicBezTo>
                  <a:cubicBezTo>
                    <a:pt x="3916" y="8418"/>
                    <a:pt x="2605" y="7461"/>
                    <a:pt x="1580" y="6133"/>
                  </a:cubicBezTo>
                  <a:cubicBezTo>
                    <a:pt x="908" y="5243"/>
                    <a:pt x="471" y="4218"/>
                    <a:pt x="303" y="3092"/>
                  </a:cubicBezTo>
                  <a:cubicBezTo>
                    <a:pt x="236" y="2639"/>
                    <a:pt x="186" y="2185"/>
                    <a:pt x="320" y="1731"/>
                  </a:cubicBezTo>
                  <a:cubicBezTo>
                    <a:pt x="421" y="1412"/>
                    <a:pt x="555" y="1126"/>
                    <a:pt x="740" y="891"/>
                  </a:cubicBezTo>
                  <a:cubicBezTo>
                    <a:pt x="1026" y="538"/>
                    <a:pt x="1412" y="303"/>
                    <a:pt x="1916" y="202"/>
                  </a:cubicBezTo>
                  <a:cubicBezTo>
                    <a:pt x="2059" y="174"/>
                    <a:pt x="2202" y="160"/>
                    <a:pt x="2344" y="160"/>
                  </a:cubicBezTo>
                  <a:close/>
                  <a:moveTo>
                    <a:pt x="5541" y="9170"/>
                  </a:moveTo>
                  <a:cubicBezTo>
                    <a:pt x="5582" y="9170"/>
                    <a:pt x="5625" y="9194"/>
                    <a:pt x="5680" y="9208"/>
                  </a:cubicBezTo>
                  <a:cubicBezTo>
                    <a:pt x="5529" y="9460"/>
                    <a:pt x="5327" y="9628"/>
                    <a:pt x="5092" y="9729"/>
                  </a:cubicBezTo>
                  <a:cubicBezTo>
                    <a:pt x="5071" y="9736"/>
                    <a:pt x="5044" y="9740"/>
                    <a:pt x="5018" y="9740"/>
                  </a:cubicBezTo>
                  <a:cubicBezTo>
                    <a:pt x="4980" y="9740"/>
                    <a:pt x="4943" y="9732"/>
                    <a:pt x="4924" y="9712"/>
                  </a:cubicBezTo>
                  <a:cubicBezTo>
                    <a:pt x="4907" y="9679"/>
                    <a:pt x="4924" y="9595"/>
                    <a:pt x="4941" y="9561"/>
                  </a:cubicBezTo>
                  <a:cubicBezTo>
                    <a:pt x="5075" y="9343"/>
                    <a:pt x="5277" y="9242"/>
                    <a:pt x="5512" y="9174"/>
                  </a:cubicBezTo>
                  <a:cubicBezTo>
                    <a:pt x="5521" y="9171"/>
                    <a:pt x="5531" y="9170"/>
                    <a:pt x="5541" y="9170"/>
                  </a:cubicBezTo>
                  <a:close/>
                  <a:moveTo>
                    <a:pt x="5932" y="9225"/>
                  </a:moveTo>
                  <a:cubicBezTo>
                    <a:pt x="5965" y="9225"/>
                    <a:pt x="5999" y="9242"/>
                    <a:pt x="6016" y="9258"/>
                  </a:cubicBezTo>
                  <a:cubicBezTo>
                    <a:pt x="6100" y="9326"/>
                    <a:pt x="6201" y="9410"/>
                    <a:pt x="6285" y="9511"/>
                  </a:cubicBezTo>
                  <a:cubicBezTo>
                    <a:pt x="6369" y="9595"/>
                    <a:pt x="6419" y="9695"/>
                    <a:pt x="6453" y="9746"/>
                  </a:cubicBezTo>
                  <a:cubicBezTo>
                    <a:pt x="6453" y="9930"/>
                    <a:pt x="6350" y="10042"/>
                    <a:pt x="6233" y="10042"/>
                  </a:cubicBezTo>
                  <a:cubicBezTo>
                    <a:pt x="6200" y="10042"/>
                    <a:pt x="6167" y="10033"/>
                    <a:pt x="6134" y="10015"/>
                  </a:cubicBezTo>
                  <a:cubicBezTo>
                    <a:pt x="6066" y="9981"/>
                    <a:pt x="5982" y="9897"/>
                    <a:pt x="5949" y="9813"/>
                  </a:cubicBezTo>
                  <a:cubicBezTo>
                    <a:pt x="5915" y="9645"/>
                    <a:pt x="5915" y="9460"/>
                    <a:pt x="5915" y="9292"/>
                  </a:cubicBezTo>
                  <a:cubicBezTo>
                    <a:pt x="5915" y="9275"/>
                    <a:pt x="5932" y="9242"/>
                    <a:pt x="5932" y="9225"/>
                  </a:cubicBezTo>
                  <a:close/>
                  <a:moveTo>
                    <a:pt x="10704" y="5528"/>
                  </a:moveTo>
                  <a:cubicBezTo>
                    <a:pt x="10771" y="5612"/>
                    <a:pt x="10821" y="5696"/>
                    <a:pt x="10888" y="5764"/>
                  </a:cubicBezTo>
                  <a:cubicBezTo>
                    <a:pt x="11090" y="5999"/>
                    <a:pt x="11342" y="6133"/>
                    <a:pt x="11628" y="6184"/>
                  </a:cubicBezTo>
                  <a:cubicBezTo>
                    <a:pt x="11684" y="6184"/>
                    <a:pt x="11732" y="6191"/>
                    <a:pt x="11783" y="6191"/>
                  </a:cubicBezTo>
                  <a:cubicBezTo>
                    <a:pt x="11809" y="6191"/>
                    <a:pt x="11835" y="6189"/>
                    <a:pt x="11863" y="6184"/>
                  </a:cubicBezTo>
                  <a:cubicBezTo>
                    <a:pt x="12165" y="6184"/>
                    <a:pt x="12485" y="6167"/>
                    <a:pt x="12787" y="6150"/>
                  </a:cubicBezTo>
                  <a:cubicBezTo>
                    <a:pt x="12866" y="6143"/>
                    <a:pt x="12945" y="6139"/>
                    <a:pt x="13022" y="6139"/>
                  </a:cubicBezTo>
                  <a:cubicBezTo>
                    <a:pt x="13663" y="6139"/>
                    <a:pt x="14226" y="6384"/>
                    <a:pt x="14736" y="6789"/>
                  </a:cubicBezTo>
                  <a:cubicBezTo>
                    <a:pt x="14988" y="6990"/>
                    <a:pt x="15089" y="7293"/>
                    <a:pt x="15139" y="7612"/>
                  </a:cubicBezTo>
                  <a:cubicBezTo>
                    <a:pt x="15257" y="8133"/>
                    <a:pt x="15307" y="8654"/>
                    <a:pt x="15072" y="9158"/>
                  </a:cubicBezTo>
                  <a:cubicBezTo>
                    <a:pt x="14837" y="9628"/>
                    <a:pt x="14501" y="10015"/>
                    <a:pt x="14114" y="10367"/>
                  </a:cubicBezTo>
                  <a:cubicBezTo>
                    <a:pt x="14030" y="10451"/>
                    <a:pt x="13930" y="10552"/>
                    <a:pt x="13829" y="10619"/>
                  </a:cubicBezTo>
                  <a:cubicBezTo>
                    <a:pt x="13778" y="10670"/>
                    <a:pt x="13728" y="10703"/>
                    <a:pt x="13694" y="10737"/>
                  </a:cubicBezTo>
                  <a:cubicBezTo>
                    <a:pt x="13157" y="11140"/>
                    <a:pt x="12569" y="11443"/>
                    <a:pt x="11930" y="11628"/>
                  </a:cubicBezTo>
                  <a:cubicBezTo>
                    <a:pt x="11577" y="11728"/>
                    <a:pt x="11208" y="11796"/>
                    <a:pt x="10821" y="11829"/>
                  </a:cubicBezTo>
                  <a:cubicBezTo>
                    <a:pt x="10519" y="11863"/>
                    <a:pt x="10216" y="11896"/>
                    <a:pt x="9897" y="11913"/>
                  </a:cubicBezTo>
                  <a:lnTo>
                    <a:pt x="9729" y="11913"/>
                  </a:lnTo>
                  <a:cubicBezTo>
                    <a:pt x="9578" y="11930"/>
                    <a:pt x="9443" y="11930"/>
                    <a:pt x="9292" y="11947"/>
                  </a:cubicBezTo>
                  <a:cubicBezTo>
                    <a:pt x="9175" y="11947"/>
                    <a:pt x="9040" y="11930"/>
                    <a:pt x="8939" y="11863"/>
                  </a:cubicBezTo>
                  <a:cubicBezTo>
                    <a:pt x="8822" y="11779"/>
                    <a:pt x="8704" y="11678"/>
                    <a:pt x="8587" y="11594"/>
                  </a:cubicBezTo>
                  <a:cubicBezTo>
                    <a:pt x="8587" y="11594"/>
                    <a:pt x="8570" y="11594"/>
                    <a:pt x="8570" y="11577"/>
                  </a:cubicBezTo>
                  <a:cubicBezTo>
                    <a:pt x="8116" y="11241"/>
                    <a:pt x="7696" y="10871"/>
                    <a:pt x="7377" y="10401"/>
                  </a:cubicBezTo>
                  <a:cubicBezTo>
                    <a:pt x="7091" y="9998"/>
                    <a:pt x="6957" y="9527"/>
                    <a:pt x="6890" y="9057"/>
                  </a:cubicBezTo>
                  <a:cubicBezTo>
                    <a:pt x="6873" y="8990"/>
                    <a:pt x="6873" y="8939"/>
                    <a:pt x="6957" y="8906"/>
                  </a:cubicBezTo>
                  <a:cubicBezTo>
                    <a:pt x="8200" y="8402"/>
                    <a:pt x="9141" y="7511"/>
                    <a:pt x="9964" y="6486"/>
                  </a:cubicBezTo>
                  <a:cubicBezTo>
                    <a:pt x="10200" y="6201"/>
                    <a:pt x="10418" y="5898"/>
                    <a:pt x="10636" y="5612"/>
                  </a:cubicBezTo>
                  <a:cubicBezTo>
                    <a:pt x="10636" y="5612"/>
                    <a:pt x="10636" y="5596"/>
                    <a:pt x="10653" y="5596"/>
                  </a:cubicBezTo>
                  <a:cubicBezTo>
                    <a:pt x="10653" y="5579"/>
                    <a:pt x="10653" y="5579"/>
                    <a:pt x="10670" y="5562"/>
                  </a:cubicBezTo>
                  <a:cubicBezTo>
                    <a:pt x="10670" y="5562"/>
                    <a:pt x="10687" y="5545"/>
                    <a:pt x="10704" y="5528"/>
                  </a:cubicBezTo>
                  <a:close/>
                  <a:moveTo>
                    <a:pt x="8843" y="12085"/>
                  </a:moveTo>
                  <a:cubicBezTo>
                    <a:pt x="8909" y="12085"/>
                    <a:pt x="8971" y="12095"/>
                    <a:pt x="9023" y="12115"/>
                  </a:cubicBezTo>
                  <a:cubicBezTo>
                    <a:pt x="8981" y="12315"/>
                    <a:pt x="8670" y="12503"/>
                    <a:pt x="8444" y="12503"/>
                  </a:cubicBezTo>
                  <a:cubicBezTo>
                    <a:pt x="8404" y="12503"/>
                    <a:pt x="8367" y="12497"/>
                    <a:pt x="8335" y="12484"/>
                  </a:cubicBezTo>
                  <a:cubicBezTo>
                    <a:pt x="8267" y="12451"/>
                    <a:pt x="8234" y="12417"/>
                    <a:pt x="8284" y="12333"/>
                  </a:cubicBezTo>
                  <a:cubicBezTo>
                    <a:pt x="8386" y="12180"/>
                    <a:pt x="8634" y="12085"/>
                    <a:pt x="8843" y="12085"/>
                  </a:cubicBezTo>
                  <a:close/>
                  <a:moveTo>
                    <a:pt x="9242" y="12199"/>
                  </a:moveTo>
                  <a:lnTo>
                    <a:pt x="9242" y="12199"/>
                  </a:lnTo>
                  <a:cubicBezTo>
                    <a:pt x="9359" y="12300"/>
                    <a:pt x="9460" y="12384"/>
                    <a:pt x="9544" y="12484"/>
                  </a:cubicBezTo>
                  <a:cubicBezTo>
                    <a:pt x="9595" y="12552"/>
                    <a:pt x="9628" y="12636"/>
                    <a:pt x="9645" y="12736"/>
                  </a:cubicBezTo>
                  <a:cubicBezTo>
                    <a:pt x="9645" y="12787"/>
                    <a:pt x="9611" y="12854"/>
                    <a:pt x="9595" y="12905"/>
                  </a:cubicBezTo>
                  <a:cubicBezTo>
                    <a:pt x="9561" y="12888"/>
                    <a:pt x="9494" y="12888"/>
                    <a:pt x="9460" y="12854"/>
                  </a:cubicBezTo>
                  <a:lnTo>
                    <a:pt x="9443" y="12854"/>
                  </a:lnTo>
                  <a:cubicBezTo>
                    <a:pt x="9259" y="12686"/>
                    <a:pt x="9208" y="12468"/>
                    <a:pt x="9242" y="12199"/>
                  </a:cubicBezTo>
                  <a:close/>
                  <a:moveTo>
                    <a:pt x="6722" y="9006"/>
                  </a:moveTo>
                  <a:cubicBezTo>
                    <a:pt x="6806" y="10367"/>
                    <a:pt x="7696" y="11174"/>
                    <a:pt x="8687" y="11896"/>
                  </a:cubicBezTo>
                  <a:cubicBezTo>
                    <a:pt x="8553" y="11980"/>
                    <a:pt x="8402" y="12031"/>
                    <a:pt x="8284" y="12115"/>
                  </a:cubicBezTo>
                  <a:cubicBezTo>
                    <a:pt x="8116" y="12232"/>
                    <a:pt x="8066" y="12367"/>
                    <a:pt x="8116" y="12484"/>
                  </a:cubicBezTo>
                  <a:cubicBezTo>
                    <a:pt x="8173" y="12613"/>
                    <a:pt x="8291" y="12656"/>
                    <a:pt x="8417" y="12656"/>
                  </a:cubicBezTo>
                  <a:cubicBezTo>
                    <a:pt x="8440" y="12656"/>
                    <a:pt x="8463" y="12655"/>
                    <a:pt x="8486" y="12652"/>
                  </a:cubicBezTo>
                  <a:cubicBezTo>
                    <a:pt x="8620" y="12636"/>
                    <a:pt x="8755" y="12585"/>
                    <a:pt x="8906" y="12552"/>
                  </a:cubicBezTo>
                  <a:lnTo>
                    <a:pt x="8906" y="12552"/>
                  </a:lnTo>
                  <a:cubicBezTo>
                    <a:pt x="8889" y="12568"/>
                    <a:pt x="8889" y="12602"/>
                    <a:pt x="8889" y="12652"/>
                  </a:cubicBezTo>
                  <a:cubicBezTo>
                    <a:pt x="8637" y="13493"/>
                    <a:pt x="8419" y="14349"/>
                    <a:pt x="8351" y="15240"/>
                  </a:cubicBezTo>
                  <a:cubicBezTo>
                    <a:pt x="8284" y="16080"/>
                    <a:pt x="8267" y="16937"/>
                    <a:pt x="8351" y="17777"/>
                  </a:cubicBezTo>
                  <a:cubicBezTo>
                    <a:pt x="8469" y="19121"/>
                    <a:pt x="8839" y="20415"/>
                    <a:pt x="9158" y="21725"/>
                  </a:cubicBezTo>
                  <a:cubicBezTo>
                    <a:pt x="9393" y="22683"/>
                    <a:pt x="9595" y="23624"/>
                    <a:pt x="9544" y="24599"/>
                  </a:cubicBezTo>
                  <a:cubicBezTo>
                    <a:pt x="9527" y="25103"/>
                    <a:pt x="9460" y="25573"/>
                    <a:pt x="9410" y="26077"/>
                  </a:cubicBezTo>
                  <a:cubicBezTo>
                    <a:pt x="9292" y="24683"/>
                    <a:pt x="8939" y="23338"/>
                    <a:pt x="8419" y="22062"/>
                  </a:cubicBezTo>
                  <a:cubicBezTo>
                    <a:pt x="7948" y="20936"/>
                    <a:pt x="7494" y="19810"/>
                    <a:pt x="7024" y="18668"/>
                  </a:cubicBezTo>
                  <a:cubicBezTo>
                    <a:pt x="6503" y="17374"/>
                    <a:pt x="6033" y="16046"/>
                    <a:pt x="5814" y="14652"/>
                  </a:cubicBezTo>
                  <a:cubicBezTo>
                    <a:pt x="5629" y="13577"/>
                    <a:pt x="5445" y="12484"/>
                    <a:pt x="5512" y="11376"/>
                  </a:cubicBezTo>
                  <a:cubicBezTo>
                    <a:pt x="5545" y="10838"/>
                    <a:pt x="5629" y="10317"/>
                    <a:pt x="5697" y="9779"/>
                  </a:cubicBezTo>
                  <a:cubicBezTo>
                    <a:pt x="5814" y="9914"/>
                    <a:pt x="5881" y="10048"/>
                    <a:pt x="5982" y="10132"/>
                  </a:cubicBezTo>
                  <a:cubicBezTo>
                    <a:pt x="6047" y="10189"/>
                    <a:pt x="6123" y="10214"/>
                    <a:pt x="6200" y="10214"/>
                  </a:cubicBezTo>
                  <a:cubicBezTo>
                    <a:pt x="6283" y="10214"/>
                    <a:pt x="6366" y="10185"/>
                    <a:pt x="6436" y="10132"/>
                  </a:cubicBezTo>
                  <a:cubicBezTo>
                    <a:pt x="6587" y="10031"/>
                    <a:pt x="6654" y="9863"/>
                    <a:pt x="6587" y="9695"/>
                  </a:cubicBezTo>
                  <a:cubicBezTo>
                    <a:pt x="6537" y="9561"/>
                    <a:pt x="6453" y="9460"/>
                    <a:pt x="6369" y="9343"/>
                  </a:cubicBezTo>
                  <a:cubicBezTo>
                    <a:pt x="6335" y="9292"/>
                    <a:pt x="6268" y="9242"/>
                    <a:pt x="6184" y="9174"/>
                  </a:cubicBezTo>
                  <a:cubicBezTo>
                    <a:pt x="6369" y="9124"/>
                    <a:pt x="6537" y="9074"/>
                    <a:pt x="6722" y="9006"/>
                  </a:cubicBezTo>
                  <a:close/>
                  <a:moveTo>
                    <a:pt x="2118" y="1"/>
                  </a:moveTo>
                  <a:cubicBezTo>
                    <a:pt x="2034" y="17"/>
                    <a:pt x="1933" y="17"/>
                    <a:pt x="1849" y="34"/>
                  </a:cubicBezTo>
                  <a:cubicBezTo>
                    <a:pt x="1429" y="152"/>
                    <a:pt x="1076" y="337"/>
                    <a:pt x="790" y="606"/>
                  </a:cubicBezTo>
                  <a:cubicBezTo>
                    <a:pt x="505" y="874"/>
                    <a:pt x="303" y="1244"/>
                    <a:pt x="169" y="1681"/>
                  </a:cubicBezTo>
                  <a:cubicBezTo>
                    <a:pt x="1" y="2286"/>
                    <a:pt x="85" y="2891"/>
                    <a:pt x="219" y="3495"/>
                  </a:cubicBezTo>
                  <a:cubicBezTo>
                    <a:pt x="690" y="5596"/>
                    <a:pt x="1899" y="7108"/>
                    <a:pt x="3630" y="8217"/>
                  </a:cubicBezTo>
                  <a:cubicBezTo>
                    <a:pt x="3832" y="8351"/>
                    <a:pt x="4050" y="8486"/>
                    <a:pt x="4268" y="8603"/>
                  </a:cubicBezTo>
                  <a:cubicBezTo>
                    <a:pt x="4605" y="8788"/>
                    <a:pt x="4957" y="8922"/>
                    <a:pt x="5310" y="9074"/>
                  </a:cubicBezTo>
                  <a:cubicBezTo>
                    <a:pt x="5260" y="9107"/>
                    <a:pt x="5209" y="9107"/>
                    <a:pt x="5176" y="9141"/>
                  </a:cubicBezTo>
                  <a:cubicBezTo>
                    <a:pt x="5041" y="9258"/>
                    <a:pt x="4907" y="9359"/>
                    <a:pt x="4789" y="9494"/>
                  </a:cubicBezTo>
                  <a:cubicBezTo>
                    <a:pt x="4722" y="9578"/>
                    <a:pt x="4722" y="9695"/>
                    <a:pt x="4789" y="9813"/>
                  </a:cubicBezTo>
                  <a:cubicBezTo>
                    <a:pt x="4848" y="9883"/>
                    <a:pt x="4915" y="9913"/>
                    <a:pt x="4990" y="9913"/>
                  </a:cubicBezTo>
                  <a:cubicBezTo>
                    <a:pt x="5022" y="9913"/>
                    <a:pt x="5056" y="9907"/>
                    <a:pt x="5092" y="9897"/>
                  </a:cubicBezTo>
                  <a:cubicBezTo>
                    <a:pt x="5176" y="9880"/>
                    <a:pt x="5260" y="9830"/>
                    <a:pt x="5344" y="9779"/>
                  </a:cubicBezTo>
                  <a:cubicBezTo>
                    <a:pt x="5411" y="9729"/>
                    <a:pt x="5495" y="9679"/>
                    <a:pt x="5596" y="9611"/>
                  </a:cubicBezTo>
                  <a:lnTo>
                    <a:pt x="5596" y="9611"/>
                  </a:lnTo>
                  <a:cubicBezTo>
                    <a:pt x="5562" y="9729"/>
                    <a:pt x="5562" y="9813"/>
                    <a:pt x="5545" y="9897"/>
                  </a:cubicBezTo>
                  <a:cubicBezTo>
                    <a:pt x="5411" y="10586"/>
                    <a:pt x="5293" y="11275"/>
                    <a:pt x="5344" y="11964"/>
                  </a:cubicBezTo>
                  <a:cubicBezTo>
                    <a:pt x="5411" y="12820"/>
                    <a:pt x="5512" y="13677"/>
                    <a:pt x="5629" y="14534"/>
                  </a:cubicBezTo>
                  <a:cubicBezTo>
                    <a:pt x="5814" y="15744"/>
                    <a:pt x="6167" y="16903"/>
                    <a:pt x="6621" y="18046"/>
                  </a:cubicBezTo>
                  <a:cubicBezTo>
                    <a:pt x="7074" y="19239"/>
                    <a:pt x="7578" y="20415"/>
                    <a:pt x="8066" y="21591"/>
                  </a:cubicBezTo>
                  <a:cubicBezTo>
                    <a:pt x="8553" y="22801"/>
                    <a:pt x="9007" y="24027"/>
                    <a:pt x="9124" y="25338"/>
                  </a:cubicBezTo>
                  <a:cubicBezTo>
                    <a:pt x="9175" y="25842"/>
                    <a:pt x="9175" y="26346"/>
                    <a:pt x="9141" y="26850"/>
                  </a:cubicBezTo>
                  <a:cubicBezTo>
                    <a:pt x="9107" y="27203"/>
                    <a:pt x="8990" y="27539"/>
                    <a:pt x="8906" y="27892"/>
                  </a:cubicBezTo>
                  <a:cubicBezTo>
                    <a:pt x="8906" y="27925"/>
                    <a:pt x="8889" y="27959"/>
                    <a:pt x="8872" y="28009"/>
                  </a:cubicBezTo>
                  <a:cubicBezTo>
                    <a:pt x="8872" y="28009"/>
                    <a:pt x="8872" y="28009"/>
                    <a:pt x="8872" y="28026"/>
                  </a:cubicBezTo>
                  <a:cubicBezTo>
                    <a:pt x="8872" y="28077"/>
                    <a:pt x="8855" y="28144"/>
                    <a:pt x="8855" y="28194"/>
                  </a:cubicBezTo>
                  <a:cubicBezTo>
                    <a:pt x="8872" y="28211"/>
                    <a:pt x="8889" y="28211"/>
                    <a:pt x="8906" y="28228"/>
                  </a:cubicBezTo>
                  <a:cubicBezTo>
                    <a:pt x="8939" y="28161"/>
                    <a:pt x="8990" y="28127"/>
                    <a:pt x="9007" y="28060"/>
                  </a:cubicBezTo>
                  <a:cubicBezTo>
                    <a:pt x="9023" y="28026"/>
                    <a:pt x="9040" y="27993"/>
                    <a:pt x="9040" y="27942"/>
                  </a:cubicBezTo>
                  <a:cubicBezTo>
                    <a:pt x="9107" y="27808"/>
                    <a:pt x="9158" y="27657"/>
                    <a:pt x="9208" y="27505"/>
                  </a:cubicBezTo>
                  <a:cubicBezTo>
                    <a:pt x="9242" y="27405"/>
                    <a:pt x="9275" y="27304"/>
                    <a:pt x="9309" y="27186"/>
                  </a:cubicBezTo>
                  <a:cubicBezTo>
                    <a:pt x="9511" y="26548"/>
                    <a:pt x="9611" y="25892"/>
                    <a:pt x="9662" y="25220"/>
                  </a:cubicBezTo>
                  <a:cubicBezTo>
                    <a:pt x="9679" y="24683"/>
                    <a:pt x="9696" y="24128"/>
                    <a:pt x="9645" y="23607"/>
                  </a:cubicBezTo>
                  <a:cubicBezTo>
                    <a:pt x="9561" y="22666"/>
                    <a:pt x="9343" y="21776"/>
                    <a:pt x="9091" y="20869"/>
                  </a:cubicBezTo>
                  <a:cubicBezTo>
                    <a:pt x="8788" y="19676"/>
                    <a:pt x="8519" y="18483"/>
                    <a:pt x="8469" y="17256"/>
                  </a:cubicBezTo>
                  <a:cubicBezTo>
                    <a:pt x="8385" y="15694"/>
                    <a:pt x="8553" y="14165"/>
                    <a:pt x="9040" y="12669"/>
                  </a:cubicBezTo>
                  <a:cubicBezTo>
                    <a:pt x="9057" y="12636"/>
                    <a:pt x="9074" y="12602"/>
                    <a:pt x="9074" y="12602"/>
                  </a:cubicBezTo>
                  <a:cubicBezTo>
                    <a:pt x="9175" y="12736"/>
                    <a:pt x="9259" y="12871"/>
                    <a:pt x="9376" y="12989"/>
                  </a:cubicBezTo>
                  <a:cubicBezTo>
                    <a:pt x="9393" y="13005"/>
                    <a:pt x="9410" y="13022"/>
                    <a:pt x="9427" y="13039"/>
                  </a:cubicBezTo>
                  <a:cubicBezTo>
                    <a:pt x="9460" y="13056"/>
                    <a:pt x="9511" y="13073"/>
                    <a:pt x="9544" y="13073"/>
                  </a:cubicBezTo>
                  <a:lnTo>
                    <a:pt x="9611" y="13073"/>
                  </a:lnTo>
                  <a:cubicBezTo>
                    <a:pt x="9628" y="13073"/>
                    <a:pt x="9645" y="13056"/>
                    <a:pt x="9679" y="13039"/>
                  </a:cubicBezTo>
                  <a:cubicBezTo>
                    <a:pt x="9696" y="13022"/>
                    <a:pt x="9712" y="13022"/>
                    <a:pt x="9729" y="13005"/>
                  </a:cubicBezTo>
                  <a:cubicBezTo>
                    <a:pt x="9796" y="12938"/>
                    <a:pt x="9813" y="12854"/>
                    <a:pt x="9796" y="12753"/>
                  </a:cubicBezTo>
                  <a:cubicBezTo>
                    <a:pt x="9796" y="12736"/>
                    <a:pt x="9780" y="12720"/>
                    <a:pt x="9780" y="12686"/>
                  </a:cubicBezTo>
                  <a:cubicBezTo>
                    <a:pt x="9763" y="12652"/>
                    <a:pt x="9746" y="12602"/>
                    <a:pt x="9729" y="12552"/>
                  </a:cubicBezTo>
                  <a:cubicBezTo>
                    <a:pt x="9729" y="12535"/>
                    <a:pt x="9712" y="12535"/>
                    <a:pt x="9712" y="12518"/>
                  </a:cubicBezTo>
                  <a:cubicBezTo>
                    <a:pt x="9679" y="12451"/>
                    <a:pt x="9645" y="12400"/>
                    <a:pt x="9628" y="12350"/>
                  </a:cubicBezTo>
                  <a:cubicBezTo>
                    <a:pt x="9611" y="12350"/>
                    <a:pt x="9611" y="12333"/>
                    <a:pt x="9611" y="12333"/>
                  </a:cubicBezTo>
                  <a:cubicBezTo>
                    <a:pt x="9595" y="12316"/>
                    <a:pt x="9595" y="12316"/>
                    <a:pt x="9595" y="12300"/>
                  </a:cubicBezTo>
                  <a:cubicBezTo>
                    <a:pt x="9544" y="12232"/>
                    <a:pt x="9477" y="12182"/>
                    <a:pt x="9427" y="12132"/>
                  </a:cubicBezTo>
                  <a:cubicBezTo>
                    <a:pt x="9494" y="12115"/>
                    <a:pt x="9578" y="12115"/>
                    <a:pt x="9645" y="12098"/>
                  </a:cubicBezTo>
                  <a:lnTo>
                    <a:pt x="9830" y="12098"/>
                  </a:lnTo>
                  <a:cubicBezTo>
                    <a:pt x="10300" y="12048"/>
                    <a:pt x="10754" y="12014"/>
                    <a:pt x="11208" y="11947"/>
                  </a:cubicBezTo>
                  <a:cubicBezTo>
                    <a:pt x="11527" y="11913"/>
                    <a:pt x="11829" y="11846"/>
                    <a:pt x="12132" y="11745"/>
                  </a:cubicBezTo>
                  <a:cubicBezTo>
                    <a:pt x="12182" y="11728"/>
                    <a:pt x="12216" y="11712"/>
                    <a:pt x="12266" y="11712"/>
                  </a:cubicBezTo>
                  <a:cubicBezTo>
                    <a:pt x="12468" y="11628"/>
                    <a:pt x="12669" y="11544"/>
                    <a:pt x="12854" y="11460"/>
                  </a:cubicBezTo>
                  <a:cubicBezTo>
                    <a:pt x="13022" y="11376"/>
                    <a:pt x="13173" y="11292"/>
                    <a:pt x="13325" y="11191"/>
                  </a:cubicBezTo>
                  <a:cubicBezTo>
                    <a:pt x="13493" y="11107"/>
                    <a:pt x="13644" y="10989"/>
                    <a:pt x="13795" y="10871"/>
                  </a:cubicBezTo>
                  <a:cubicBezTo>
                    <a:pt x="13829" y="10838"/>
                    <a:pt x="13862" y="10821"/>
                    <a:pt x="13896" y="10787"/>
                  </a:cubicBezTo>
                  <a:cubicBezTo>
                    <a:pt x="13913" y="10787"/>
                    <a:pt x="13913" y="10771"/>
                    <a:pt x="13930" y="10771"/>
                  </a:cubicBezTo>
                  <a:cubicBezTo>
                    <a:pt x="14165" y="10569"/>
                    <a:pt x="14383" y="10367"/>
                    <a:pt x="14602" y="10132"/>
                  </a:cubicBezTo>
                  <a:cubicBezTo>
                    <a:pt x="14971" y="9729"/>
                    <a:pt x="15291" y="9275"/>
                    <a:pt x="15391" y="8721"/>
                  </a:cubicBezTo>
                  <a:cubicBezTo>
                    <a:pt x="15459" y="8301"/>
                    <a:pt x="15375" y="7881"/>
                    <a:pt x="15291" y="7477"/>
                  </a:cubicBezTo>
                  <a:cubicBezTo>
                    <a:pt x="15207" y="7007"/>
                    <a:pt x="14955" y="6654"/>
                    <a:pt x="14534" y="6436"/>
                  </a:cubicBezTo>
                  <a:cubicBezTo>
                    <a:pt x="14333" y="6318"/>
                    <a:pt x="14131" y="6217"/>
                    <a:pt x="13913" y="6133"/>
                  </a:cubicBezTo>
                  <a:cubicBezTo>
                    <a:pt x="13635" y="6017"/>
                    <a:pt x="13349" y="5982"/>
                    <a:pt x="13060" y="5982"/>
                  </a:cubicBezTo>
                  <a:cubicBezTo>
                    <a:pt x="12806" y="5982"/>
                    <a:pt x="12551" y="6009"/>
                    <a:pt x="12300" y="6033"/>
                  </a:cubicBezTo>
                  <a:cubicBezTo>
                    <a:pt x="12196" y="6042"/>
                    <a:pt x="12092" y="6048"/>
                    <a:pt x="11991" y="6048"/>
                  </a:cubicBezTo>
                  <a:cubicBezTo>
                    <a:pt x="11555" y="6048"/>
                    <a:pt x="11155" y="5938"/>
                    <a:pt x="10855" y="5528"/>
                  </a:cubicBezTo>
                  <a:cubicBezTo>
                    <a:pt x="10788" y="5428"/>
                    <a:pt x="10788" y="5377"/>
                    <a:pt x="10855" y="5276"/>
                  </a:cubicBezTo>
                  <a:cubicBezTo>
                    <a:pt x="11191" y="4739"/>
                    <a:pt x="11477" y="4184"/>
                    <a:pt x="11661" y="3579"/>
                  </a:cubicBezTo>
                  <a:cubicBezTo>
                    <a:pt x="11813" y="3008"/>
                    <a:pt x="11863" y="2437"/>
                    <a:pt x="11829" y="1866"/>
                  </a:cubicBezTo>
                  <a:cubicBezTo>
                    <a:pt x="11779" y="1009"/>
                    <a:pt x="11258" y="471"/>
                    <a:pt x="10351" y="253"/>
                  </a:cubicBezTo>
                  <a:cubicBezTo>
                    <a:pt x="10174" y="217"/>
                    <a:pt x="10001" y="203"/>
                    <a:pt x="9829" y="203"/>
                  </a:cubicBezTo>
                  <a:cubicBezTo>
                    <a:pt x="9592" y="203"/>
                    <a:pt x="9358" y="231"/>
                    <a:pt x="9124" y="269"/>
                  </a:cubicBezTo>
                  <a:cubicBezTo>
                    <a:pt x="9074" y="286"/>
                    <a:pt x="9040" y="286"/>
                    <a:pt x="8990" y="303"/>
                  </a:cubicBezTo>
                  <a:cubicBezTo>
                    <a:pt x="8099" y="454"/>
                    <a:pt x="7242" y="774"/>
                    <a:pt x="6453" y="1244"/>
                  </a:cubicBezTo>
                  <a:cubicBezTo>
                    <a:pt x="6231" y="1366"/>
                    <a:pt x="6016" y="1429"/>
                    <a:pt x="5804" y="1429"/>
                  </a:cubicBezTo>
                  <a:cubicBezTo>
                    <a:pt x="5695" y="1429"/>
                    <a:pt x="5587" y="1413"/>
                    <a:pt x="5478" y="1378"/>
                  </a:cubicBezTo>
                  <a:cubicBezTo>
                    <a:pt x="5361" y="1345"/>
                    <a:pt x="5243" y="1278"/>
                    <a:pt x="5125" y="1194"/>
                  </a:cubicBezTo>
                  <a:cubicBezTo>
                    <a:pt x="4890" y="1042"/>
                    <a:pt x="4655" y="874"/>
                    <a:pt x="4403" y="740"/>
                  </a:cubicBezTo>
                  <a:cubicBezTo>
                    <a:pt x="3916" y="438"/>
                    <a:pt x="3412" y="152"/>
                    <a:pt x="2840" y="68"/>
                  </a:cubicBezTo>
                  <a:cubicBezTo>
                    <a:pt x="2672" y="34"/>
                    <a:pt x="2487" y="17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935;p53"/>
            <p:cNvSpPr/>
            <p:nvPr/>
          </p:nvSpPr>
          <p:spPr>
            <a:xfrm>
              <a:off x="655662" y="3135923"/>
              <a:ext cx="105954" cy="83604"/>
            </a:xfrm>
            <a:custGeom>
              <a:avLst/>
              <a:gdLst/>
              <a:ahLst/>
              <a:cxnLst/>
              <a:rect l="l" t="t" r="r" b="b"/>
              <a:pathLst>
                <a:path w="1645" h="1298" extrusionOk="0">
                  <a:moveTo>
                    <a:pt x="941" y="141"/>
                  </a:moveTo>
                  <a:cubicBezTo>
                    <a:pt x="1100" y="141"/>
                    <a:pt x="1254" y="186"/>
                    <a:pt x="1392" y="255"/>
                  </a:cubicBezTo>
                  <a:cubicBezTo>
                    <a:pt x="1493" y="289"/>
                    <a:pt x="1493" y="373"/>
                    <a:pt x="1443" y="440"/>
                  </a:cubicBezTo>
                  <a:cubicBezTo>
                    <a:pt x="1392" y="507"/>
                    <a:pt x="1342" y="574"/>
                    <a:pt x="1275" y="625"/>
                  </a:cubicBezTo>
                  <a:cubicBezTo>
                    <a:pt x="989" y="810"/>
                    <a:pt x="704" y="978"/>
                    <a:pt x="401" y="1146"/>
                  </a:cubicBezTo>
                  <a:cubicBezTo>
                    <a:pt x="372" y="1165"/>
                    <a:pt x="325" y="1174"/>
                    <a:pt x="278" y="1174"/>
                  </a:cubicBezTo>
                  <a:cubicBezTo>
                    <a:pt x="244" y="1174"/>
                    <a:pt x="211" y="1169"/>
                    <a:pt x="183" y="1162"/>
                  </a:cubicBezTo>
                  <a:cubicBezTo>
                    <a:pt x="149" y="1129"/>
                    <a:pt x="132" y="1045"/>
                    <a:pt x="116" y="1028"/>
                  </a:cubicBezTo>
                  <a:cubicBezTo>
                    <a:pt x="132" y="709"/>
                    <a:pt x="468" y="238"/>
                    <a:pt x="720" y="171"/>
                  </a:cubicBezTo>
                  <a:cubicBezTo>
                    <a:pt x="794" y="150"/>
                    <a:pt x="868" y="141"/>
                    <a:pt x="941" y="141"/>
                  </a:cubicBezTo>
                  <a:close/>
                  <a:moveTo>
                    <a:pt x="970" y="1"/>
                  </a:moveTo>
                  <a:cubicBezTo>
                    <a:pt x="909" y="1"/>
                    <a:pt x="848" y="7"/>
                    <a:pt x="788" y="20"/>
                  </a:cubicBezTo>
                  <a:cubicBezTo>
                    <a:pt x="435" y="104"/>
                    <a:pt x="32" y="625"/>
                    <a:pt x="15" y="978"/>
                  </a:cubicBezTo>
                  <a:cubicBezTo>
                    <a:pt x="1" y="1172"/>
                    <a:pt x="113" y="1297"/>
                    <a:pt x="275" y="1297"/>
                  </a:cubicBezTo>
                  <a:cubicBezTo>
                    <a:pt x="310" y="1297"/>
                    <a:pt x="346" y="1292"/>
                    <a:pt x="384" y="1280"/>
                  </a:cubicBezTo>
                  <a:cubicBezTo>
                    <a:pt x="435" y="1263"/>
                    <a:pt x="485" y="1230"/>
                    <a:pt x="536" y="1196"/>
                  </a:cubicBezTo>
                  <a:cubicBezTo>
                    <a:pt x="771" y="1062"/>
                    <a:pt x="1006" y="927"/>
                    <a:pt x="1224" y="776"/>
                  </a:cubicBezTo>
                  <a:cubicBezTo>
                    <a:pt x="1342" y="692"/>
                    <a:pt x="1460" y="591"/>
                    <a:pt x="1560" y="490"/>
                  </a:cubicBezTo>
                  <a:cubicBezTo>
                    <a:pt x="1645" y="373"/>
                    <a:pt x="1611" y="222"/>
                    <a:pt x="1493" y="154"/>
                  </a:cubicBezTo>
                  <a:cubicBezTo>
                    <a:pt x="1331" y="54"/>
                    <a:pt x="1149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936;p53"/>
            <p:cNvSpPr/>
            <p:nvPr/>
          </p:nvSpPr>
          <p:spPr>
            <a:xfrm>
              <a:off x="1108890" y="3141527"/>
              <a:ext cx="129979" cy="28147"/>
            </a:xfrm>
            <a:custGeom>
              <a:avLst/>
              <a:gdLst/>
              <a:ahLst/>
              <a:cxnLst/>
              <a:rect l="l" t="t" r="r" b="b"/>
              <a:pathLst>
                <a:path w="2018" h="437" extrusionOk="0">
                  <a:moveTo>
                    <a:pt x="1275" y="1"/>
                  </a:moveTo>
                  <a:cubicBezTo>
                    <a:pt x="878" y="1"/>
                    <a:pt x="491" y="94"/>
                    <a:pt x="119" y="286"/>
                  </a:cubicBezTo>
                  <a:cubicBezTo>
                    <a:pt x="68" y="303"/>
                    <a:pt x="35" y="353"/>
                    <a:pt x="1" y="403"/>
                  </a:cubicBezTo>
                  <a:cubicBezTo>
                    <a:pt x="1" y="420"/>
                    <a:pt x="18" y="420"/>
                    <a:pt x="35" y="437"/>
                  </a:cubicBezTo>
                  <a:cubicBezTo>
                    <a:pt x="68" y="437"/>
                    <a:pt x="102" y="420"/>
                    <a:pt x="135" y="403"/>
                  </a:cubicBezTo>
                  <a:cubicBezTo>
                    <a:pt x="507" y="228"/>
                    <a:pt x="887" y="124"/>
                    <a:pt x="1273" y="124"/>
                  </a:cubicBezTo>
                  <a:cubicBezTo>
                    <a:pt x="1480" y="124"/>
                    <a:pt x="1689" y="154"/>
                    <a:pt x="1900" y="219"/>
                  </a:cubicBezTo>
                  <a:cubicBezTo>
                    <a:pt x="1933" y="219"/>
                    <a:pt x="1984" y="202"/>
                    <a:pt x="2017" y="185"/>
                  </a:cubicBezTo>
                  <a:cubicBezTo>
                    <a:pt x="2000" y="151"/>
                    <a:pt x="1984" y="118"/>
                    <a:pt x="1950" y="84"/>
                  </a:cubicBezTo>
                  <a:cubicBezTo>
                    <a:pt x="1933" y="67"/>
                    <a:pt x="1900" y="67"/>
                    <a:pt x="1866" y="67"/>
                  </a:cubicBezTo>
                  <a:cubicBezTo>
                    <a:pt x="1667" y="23"/>
                    <a:pt x="147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937;p53"/>
            <p:cNvSpPr/>
            <p:nvPr/>
          </p:nvSpPr>
          <p:spPr>
            <a:xfrm>
              <a:off x="1126216" y="3479150"/>
              <a:ext cx="58549" cy="33622"/>
            </a:xfrm>
            <a:custGeom>
              <a:avLst/>
              <a:gdLst/>
              <a:ahLst/>
              <a:cxnLst/>
              <a:rect l="l" t="t" r="r" b="b"/>
              <a:pathLst>
                <a:path w="909" h="522" extrusionOk="0">
                  <a:moveTo>
                    <a:pt x="908" y="0"/>
                  </a:moveTo>
                  <a:cubicBezTo>
                    <a:pt x="858" y="0"/>
                    <a:pt x="807" y="0"/>
                    <a:pt x="774" y="17"/>
                  </a:cubicBezTo>
                  <a:cubicBezTo>
                    <a:pt x="555" y="118"/>
                    <a:pt x="354" y="236"/>
                    <a:pt x="135" y="353"/>
                  </a:cubicBezTo>
                  <a:cubicBezTo>
                    <a:pt x="85" y="387"/>
                    <a:pt x="51" y="420"/>
                    <a:pt x="1" y="471"/>
                  </a:cubicBezTo>
                  <a:cubicBezTo>
                    <a:pt x="1" y="471"/>
                    <a:pt x="18" y="488"/>
                    <a:pt x="18" y="504"/>
                  </a:cubicBezTo>
                  <a:cubicBezTo>
                    <a:pt x="51" y="504"/>
                    <a:pt x="85" y="521"/>
                    <a:pt x="102" y="521"/>
                  </a:cubicBezTo>
                  <a:cubicBezTo>
                    <a:pt x="404" y="437"/>
                    <a:pt x="656" y="303"/>
                    <a:pt x="874" y="101"/>
                  </a:cubicBezTo>
                  <a:cubicBezTo>
                    <a:pt x="891" y="84"/>
                    <a:pt x="891" y="34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938;p53"/>
            <p:cNvSpPr/>
            <p:nvPr/>
          </p:nvSpPr>
          <p:spPr>
            <a:xfrm>
              <a:off x="1069989" y="3559852"/>
              <a:ext cx="56294" cy="23638"/>
            </a:xfrm>
            <a:custGeom>
              <a:avLst/>
              <a:gdLst/>
              <a:ahLst/>
              <a:cxnLst/>
              <a:rect l="l" t="t" r="r" b="b"/>
              <a:pathLst>
                <a:path w="874" h="367" extrusionOk="0">
                  <a:moveTo>
                    <a:pt x="773" y="1"/>
                  </a:moveTo>
                  <a:cubicBezTo>
                    <a:pt x="760" y="1"/>
                    <a:pt x="749" y="3"/>
                    <a:pt x="739" y="7"/>
                  </a:cubicBezTo>
                  <a:cubicBezTo>
                    <a:pt x="538" y="75"/>
                    <a:pt x="336" y="159"/>
                    <a:pt x="118" y="243"/>
                  </a:cubicBezTo>
                  <a:cubicBezTo>
                    <a:pt x="84" y="260"/>
                    <a:pt x="50" y="293"/>
                    <a:pt x="0" y="327"/>
                  </a:cubicBezTo>
                  <a:cubicBezTo>
                    <a:pt x="17" y="344"/>
                    <a:pt x="34" y="360"/>
                    <a:pt x="50" y="360"/>
                  </a:cubicBezTo>
                  <a:cubicBezTo>
                    <a:pt x="84" y="364"/>
                    <a:pt x="116" y="366"/>
                    <a:pt x="149" y="366"/>
                  </a:cubicBezTo>
                  <a:cubicBezTo>
                    <a:pt x="395" y="366"/>
                    <a:pt x="615" y="259"/>
                    <a:pt x="823" y="125"/>
                  </a:cubicBezTo>
                  <a:cubicBezTo>
                    <a:pt x="857" y="108"/>
                    <a:pt x="857" y="58"/>
                    <a:pt x="874" y="24"/>
                  </a:cubicBezTo>
                  <a:cubicBezTo>
                    <a:pt x="838" y="12"/>
                    <a:pt x="80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939;p53"/>
            <p:cNvSpPr/>
            <p:nvPr/>
          </p:nvSpPr>
          <p:spPr>
            <a:xfrm>
              <a:off x="1252839" y="3277877"/>
              <a:ext cx="44443" cy="43348"/>
            </a:xfrm>
            <a:custGeom>
              <a:avLst/>
              <a:gdLst/>
              <a:ahLst/>
              <a:cxnLst/>
              <a:rect l="l" t="t" r="r" b="b"/>
              <a:pathLst>
                <a:path w="690" h="673" extrusionOk="0">
                  <a:moveTo>
                    <a:pt x="656" y="0"/>
                  </a:moveTo>
                  <a:cubicBezTo>
                    <a:pt x="622" y="17"/>
                    <a:pt x="589" y="17"/>
                    <a:pt x="555" y="34"/>
                  </a:cubicBezTo>
                  <a:cubicBezTo>
                    <a:pt x="404" y="185"/>
                    <a:pt x="253" y="353"/>
                    <a:pt x="101" y="504"/>
                  </a:cubicBezTo>
                  <a:cubicBezTo>
                    <a:pt x="68" y="538"/>
                    <a:pt x="34" y="588"/>
                    <a:pt x="1" y="655"/>
                  </a:cubicBezTo>
                  <a:cubicBezTo>
                    <a:pt x="51" y="672"/>
                    <a:pt x="68" y="672"/>
                    <a:pt x="68" y="672"/>
                  </a:cubicBezTo>
                  <a:lnTo>
                    <a:pt x="118" y="672"/>
                  </a:lnTo>
                  <a:cubicBezTo>
                    <a:pt x="353" y="538"/>
                    <a:pt x="538" y="336"/>
                    <a:pt x="673" y="101"/>
                  </a:cubicBezTo>
                  <a:cubicBezTo>
                    <a:pt x="689" y="84"/>
                    <a:pt x="656" y="34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940;p53"/>
            <p:cNvSpPr/>
            <p:nvPr/>
          </p:nvSpPr>
          <p:spPr>
            <a:xfrm>
              <a:off x="724770" y="3480244"/>
              <a:ext cx="49853" cy="50884"/>
            </a:xfrm>
            <a:custGeom>
              <a:avLst/>
              <a:gdLst/>
              <a:ahLst/>
              <a:cxnLst/>
              <a:rect l="l" t="t" r="r" b="b"/>
              <a:pathLst>
                <a:path w="774" h="790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202"/>
                    <a:pt x="555" y="790"/>
                    <a:pt x="723" y="790"/>
                  </a:cubicBezTo>
                  <a:cubicBezTo>
                    <a:pt x="740" y="773"/>
                    <a:pt x="756" y="756"/>
                    <a:pt x="773" y="739"/>
                  </a:cubicBezTo>
                  <a:cubicBezTo>
                    <a:pt x="521" y="504"/>
                    <a:pt x="269" y="252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941;p53"/>
            <p:cNvSpPr/>
            <p:nvPr/>
          </p:nvSpPr>
          <p:spPr>
            <a:xfrm>
              <a:off x="1261469" y="3223775"/>
              <a:ext cx="41222" cy="44894"/>
            </a:xfrm>
            <a:custGeom>
              <a:avLst/>
              <a:gdLst/>
              <a:ahLst/>
              <a:cxnLst/>
              <a:rect l="l" t="t" r="r" b="b"/>
              <a:pathLst>
                <a:path w="640" h="697" extrusionOk="0">
                  <a:moveTo>
                    <a:pt x="606" y="0"/>
                  </a:moveTo>
                  <a:cubicBezTo>
                    <a:pt x="589" y="0"/>
                    <a:pt x="539" y="0"/>
                    <a:pt x="539" y="17"/>
                  </a:cubicBezTo>
                  <a:cubicBezTo>
                    <a:pt x="354" y="219"/>
                    <a:pt x="186" y="403"/>
                    <a:pt x="18" y="588"/>
                  </a:cubicBezTo>
                  <a:cubicBezTo>
                    <a:pt x="1" y="622"/>
                    <a:pt x="18" y="655"/>
                    <a:pt x="18" y="689"/>
                  </a:cubicBezTo>
                  <a:cubicBezTo>
                    <a:pt x="40" y="689"/>
                    <a:pt x="70" y="696"/>
                    <a:pt x="92" y="696"/>
                  </a:cubicBezTo>
                  <a:cubicBezTo>
                    <a:pt x="104" y="696"/>
                    <a:pt x="113" y="695"/>
                    <a:pt x="119" y="689"/>
                  </a:cubicBezTo>
                  <a:cubicBezTo>
                    <a:pt x="320" y="538"/>
                    <a:pt x="505" y="370"/>
                    <a:pt x="623" y="135"/>
                  </a:cubicBezTo>
                  <a:cubicBezTo>
                    <a:pt x="623" y="118"/>
                    <a:pt x="639" y="84"/>
                    <a:pt x="639" y="67"/>
                  </a:cubicBezTo>
                  <a:cubicBezTo>
                    <a:pt x="623" y="50"/>
                    <a:pt x="623" y="17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942;p53"/>
            <p:cNvSpPr/>
            <p:nvPr/>
          </p:nvSpPr>
          <p:spPr>
            <a:xfrm>
              <a:off x="1238798" y="3337389"/>
              <a:ext cx="43348" cy="36263"/>
            </a:xfrm>
            <a:custGeom>
              <a:avLst/>
              <a:gdLst/>
              <a:ahLst/>
              <a:cxnLst/>
              <a:rect l="l" t="t" r="r" b="b"/>
              <a:pathLst>
                <a:path w="673" h="563" extrusionOk="0">
                  <a:moveTo>
                    <a:pt x="639" y="0"/>
                  </a:moveTo>
                  <a:cubicBezTo>
                    <a:pt x="605" y="17"/>
                    <a:pt x="555" y="34"/>
                    <a:pt x="521" y="51"/>
                  </a:cubicBezTo>
                  <a:cubicBezTo>
                    <a:pt x="370" y="185"/>
                    <a:pt x="219" y="303"/>
                    <a:pt x="51" y="437"/>
                  </a:cubicBezTo>
                  <a:cubicBezTo>
                    <a:pt x="17" y="454"/>
                    <a:pt x="17" y="521"/>
                    <a:pt x="0" y="555"/>
                  </a:cubicBezTo>
                  <a:cubicBezTo>
                    <a:pt x="34" y="555"/>
                    <a:pt x="67" y="562"/>
                    <a:pt x="96" y="562"/>
                  </a:cubicBezTo>
                  <a:cubicBezTo>
                    <a:pt x="110" y="562"/>
                    <a:pt x="123" y="560"/>
                    <a:pt x="135" y="555"/>
                  </a:cubicBezTo>
                  <a:cubicBezTo>
                    <a:pt x="303" y="437"/>
                    <a:pt x="454" y="303"/>
                    <a:pt x="605" y="168"/>
                  </a:cubicBezTo>
                  <a:cubicBezTo>
                    <a:pt x="639" y="135"/>
                    <a:pt x="655" y="84"/>
                    <a:pt x="672" y="34"/>
                  </a:cubicBezTo>
                  <a:cubicBezTo>
                    <a:pt x="655" y="17"/>
                    <a:pt x="655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943;p53"/>
            <p:cNvSpPr/>
            <p:nvPr/>
          </p:nvSpPr>
          <p:spPr>
            <a:xfrm>
              <a:off x="1257154" y="3192344"/>
              <a:ext cx="33622" cy="41222"/>
            </a:xfrm>
            <a:custGeom>
              <a:avLst/>
              <a:gdLst/>
              <a:ahLst/>
              <a:cxnLst/>
              <a:rect l="l" t="t" r="r" b="b"/>
              <a:pathLst>
                <a:path w="522" h="640" extrusionOk="0">
                  <a:moveTo>
                    <a:pt x="421" y="1"/>
                  </a:moveTo>
                  <a:cubicBezTo>
                    <a:pt x="387" y="18"/>
                    <a:pt x="354" y="34"/>
                    <a:pt x="337" y="68"/>
                  </a:cubicBezTo>
                  <a:cubicBezTo>
                    <a:pt x="253" y="202"/>
                    <a:pt x="169" y="337"/>
                    <a:pt x="68" y="471"/>
                  </a:cubicBezTo>
                  <a:cubicBezTo>
                    <a:pt x="51" y="522"/>
                    <a:pt x="34" y="572"/>
                    <a:pt x="1" y="639"/>
                  </a:cubicBezTo>
                  <a:cubicBezTo>
                    <a:pt x="219" y="623"/>
                    <a:pt x="522" y="236"/>
                    <a:pt x="471" y="68"/>
                  </a:cubicBezTo>
                  <a:cubicBezTo>
                    <a:pt x="471" y="34"/>
                    <a:pt x="438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944;p53"/>
            <p:cNvSpPr/>
            <p:nvPr/>
          </p:nvSpPr>
          <p:spPr>
            <a:xfrm>
              <a:off x="1109985" y="3520885"/>
              <a:ext cx="42253" cy="24347"/>
            </a:xfrm>
            <a:custGeom>
              <a:avLst/>
              <a:gdLst/>
              <a:ahLst/>
              <a:cxnLst/>
              <a:rect l="l" t="t" r="r" b="b"/>
              <a:pathLst>
                <a:path w="656" h="378" extrusionOk="0">
                  <a:moveTo>
                    <a:pt x="589" y="0"/>
                  </a:moveTo>
                  <a:cubicBezTo>
                    <a:pt x="578" y="0"/>
                    <a:pt x="566" y="2"/>
                    <a:pt x="555" y="8"/>
                  </a:cubicBezTo>
                  <a:cubicBezTo>
                    <a:pt x="387" y="75"/>
                    <a:pt x="202" y="142"/>
                    <a:pt x="34" y="209"/>
                  </a:cubicBezTo>
                  <a:cubicBezTo>
                    <a:pt x="18" y="226"/>
                    <a:pt x="1" y="276"/>
                    <a:pt x="1" y="310"/>
                  </a:cubicBezTo>
                  <a:cubicBezTo>
                    <a:pt x="1" y="327"/>
                    <a:pt x="34" y="344"/>
                    <a:pt x="102" y="377"/>
                  </a:cubicBezTo>
                  <a:cubicBezTo>
                    <a:pt x="270" y="293"/>
                    <a:pt x="454" y="209"/>
                    <a:pt x="622" y="108"/>
                  </a:cubicBezTo>
                  <a:cubicBezTo>
                    <a:pt x="639" y="108"/>
                    <a:pt x="639" y="41"/>
                    <a:pt x="656" y="8"/>
                  </a:cubicBezTo>
                  <a:cubicBezTo>
                    <a:pt x="634" y="8"/>
                    <a:pt x="611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945;p53"/>
            <p:cNvSpPr/>
            <p:nvPr/>
          </p:nvSpPr>
          <p:spPr>
            <a:xfrm>
              <a:off x="1034243" y="3179076"/>
              <a:ext cx="37937" cy="22028"/>
            </a:xfrm>
            <a:custGeom>
              <a:avLst/>
              <a:gdLst/>
              <a:ahLst/>
              <a:cxnLst/>
              <a:rect l="l" t="t" r="r" b="b"/>
              <a:pathLst>
                <a:path w="589" h="342" extrusionOk="0">
                  <a:moveTo>
                    <a:pt x="499" y="1"/>
                  </a:moveTo>
                  <a:cubicBezTo>
                    <a:pt x="495" y="1"/>
                    <a:pt x="491" y="2"/>
                    <a:pt x="488" y="5"/>
                  </a:cubicBezTo>
                  <a:cubicBezTo>
                    <a:pt x="320" y="72"/>
                    <a:pt x="169" y="156"/>
                    <a:pt x="34" y="240"/>
                  </a:cubicBezTo>
                  <a:cubicBezTo>
                    <a:pt x="1" y="240"/>
                    <a:pt x="17" y="308"/>
                    <a:pt x="17" y="341"/>
                  </a:cubicBezTo>
                  <a:cubicBezTo>
                    <a:pt x="51" y="341"/>
                    <a:pt x="85" y="341"/>
                    <a:pt x="101" y="324"/>
                  </a:cubicBezTo>
                  <a:cubicBezTo>
                    <a:pt x="219" y="274"/>
                    <a:pt x="337" y="207"/>
                    <a:pt x="471" y="140"/>
                  </a:cubicBezTo>
                  <a:cubicBezTo>
                    <a:pt x="505" y="123"/>
                    <a:pt x="538" y="106"/>
                    <a:pt x="589" y="56"/>
                  </a:cubicBezTo>
                  <a:cubicBezTo>
                    <a:pt x="547" y="28"/>
                    <a:pt x="518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946;p53"/>
            <p:cNvSpPr/>
            <p:nvPr/>
          </p:nvSpPr>
          <p:spPr>
            <a:xfrm>
              <a:off x="1205242" y="3655561"/>
              <a:ext cx="327976" cy="184470"/>
            </a:xfrm>
            <a:custGeom>
              <a:avLst/>
              <a:gdLst/>
              <a:ahLst/>
              <a:cxnLst/>
              <a:rect l="l" t="t" r="r" b="b"/>
              <a:pathLst>
                <a:path w="5092" h="2864" extrusionOk="0">
                  <a:moveTo>
                    <a:pt x="5041" y="0"/>
                  </a:moveTo>
                  <a:cubicBezTo>
                    <a:pt x="5024" y="67"/>
                    <a:pt x="4990" y="118"/>
                    <a:pt x="4974" y="168"/>
                  </a:cubicBezTo>
                  <a:cubicBezTo>
                    <a:pt x="4873" y="370"/>
                    <a:pt x="4806" y="588"/>
                    <a:pt x="4688" y="756"/>
                  </a:cubicBezTo>
                  <a:cubicBezTo>
                    <a:pt x="4402" y="1159"/>
                    <a:pt x="4050" y="1479"/>
                    <a:pt x="3629" y="1747"/>
                  </a:cubicBezTo>
                  <a:cubicBezTo>
                    <a:pt x="2654" y="2352"/>
                    <a:pt x="1606" y="2713"/>
                    <a:pt x="461" y="2713"/>
                  </a:cubicBezTo>
                  <a:cubicBezTo>
                    <a:pt x="364" y="2713"/>
                    <a:pt x="267" y="2710"/>
                    <a:pt x="168" y="2705"/>
                  </a:cubicBezTo>
                  <a:cubicBezTo>
                    <a:pt x="118" y="2705"/>
                    <a:pt x="67" y="2722"/>
                    <a:pt x="0" y="2722"/>
                  </a:cubicBezTo>
                  <a:cubicBezTo>
                    <a:pt x="63" y="2835"/>
                    <a:pt x="155" y="2864"/>
                    <a:pt x="246" y="2864"/>
                  </a:cubicBezTo>
                  <a:cubicBezTo>
                    <a:pt x="276" y="2864"/>
                    <a:pt x="307" y="2861"/>
                    <a:pt x="336" y="2856"/>
                  </a:cubicBezTo>
                  <a:cubicBezTo>
                    <a:pt x="756" y="2823"/>
                    <a:pt x="1193" y="2806"/>
                    <a:pt x="1596" y="2722"/>
                  </a:cubicBezTo>
                  <a:cubicBezTo>
                    <a:pt x="2756" y="2470"/>
                    <a:pt x="3814" y="1983"/>
                    <a:pt x="4604" y="1059"/>
                  </a:cubicBezTo>
                  <a:cubicBezTo>
                    <a:pt x="4839" y="807"/>
                    <a:pt x="5024" y="521"/>
                    <a:pt x="5091" y="168"/>
                  </a:cubicBezTo>
                  <a:cubicBezTo>
                    <a:pt x="5091" y="118"/>
                    <a:pt x="5091" y="67"/>
                    <a:pt x="5091" y="17"/>
                  </a:cubicBezTo>
                  <a:cubicBezTo>
                    <a:pt x="5074" y="0"/>
                    <a:pt x="5058" y="0"/>
                    <a:pt x="5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947;p53"/>
            <p:cNvSpPr/>
            <p:nvPr/>
          </p:nvSpPr>
          <p:spPr>
            <a:xfrm>
              <a:off x="1524440" y="3555987"/>
              <a:ext cx="22801" cy="54169"/>
            </a:xfrm>
            <a:custGeom>
              <a:avLst/>
              <a:gdLst/>
              <a:ahLst/>
              <a:cxnLst/>
              <a:rect l="l" t="t" r="r" b="b"/>
              <a:pathLst>
                <a:path w="354" h="841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286"/>
                    <a:pt x="102" y="555"/>
                    <a:pt x="169" y="840"/>
                  </a:cubicBezTo>
                  <a:cubicBezTo>
                    <a:pt x="354" y="639"/>
                    <a:pt x="202" y="5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948;p53"/>
            <p:cNvSpPr/>
            <p:nvPr/>
          </p:nvSpPr>
          <p:spPr>
            <a:xfrm>
              <a:off x="1482254" y="3513736"/>
              <a:ext cx="21706" cy="37100"/>
            </a:xfrm>
            <a:custGeom>
              <a:avLst/>
              <a:gdLst/>
              <a:ahLst/>
              <a:cxnLst/>
              <a:rect l="l" t="t" r="r" b="b"/>
              <a:pathLst>
                <a:path w="337" h="576" extrusionOk="0">
                  <a:moveTo>
                    <a:pt x="17" y="1"/>
                  </a:moveTo>
                  <a:cubicBezTo>
                    <a:pt x="1" y="35"/>
                    <a:pt x="1" y="68"/>
                    <a:pt x="1" y="85"/>
                  </a:cubicBezTo>
                  <a:cubicBezTo>
                    <a:pt x="51" y="236"/>
                    <a:pt x="118" y="371"/>
                    <a:pt x="169" y="505"/>
                  </a:cubicBezTo>
                  <a:cubicBezTo>
                    <a:pt x="183" y="534"/>
                    <a:pt x="223" y="576"/>
                    <a:pt x="244" y="576"/>
                  </a:cubicBezTo>
                  <a:cubicBezTo>
                    <a:pt x="247" y="576"/>
                    <a:pt x="250" y="575"/>
                    <a:pt x="253" y="572"/>
                  </a:cubicBezTo>
                  <a:cubicBezTo>
                    <a:pt x="286" y="555"/>
                    <a:pt x="303" y="522"/>
                    <a:pt x="337" y="471"/>
                  </a:cubicBezTo>
                  <a:cubicBezTo>
                    <a:pt x="269" y="320"/>
                    <a:pt x="202" y="169"/>
                    <a:pt x="118" y="35"/>
                  </a:cubicBezTo>
                  <a:cubicBezTo>
                    <a:pt x="118" y="1"/>
                    <a:pt x="5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949;p53"/>
            <p:cNvSpPr/>
            <p:nvPr/>
          </p:nvSpPr>
          <p:spPr>
            <a:xfrm>
              <a:off x="1441163" y="3507295"/>
              <a:ext cx="21706" cy="23832"/>
            </a:xfrm>
            <a:custGeom>
              <a:avLst/>
              <a:gdLst/>
              <a:ahLst/>
              <a:cxnLst/>
              <a:rect l="l" t="t" r="r" b="b"/>
              <a:pathLst>
                <a:path w="337" h="370" extrusionOk="0">
                  <a:moveTo>
                    <a:pt x="84" y="0"/>
                  </a:moveTo>
                  <a:cubicBezTo>
                    <a:pt x="67" y="0"/>
                    <a:pt x="34" y="0"/>
                    <a:pt x="17" y="17"/>
                  </a:cubicBezTo>
                  <a:cubicBezTo>
                    <a:pt x="17" y="34"/>
                    <a:pt x="0" y="67"/>
                    <a:pt x="17" y="84"/>
                  </a:cubicBezTo>
                  <a:cubicBezTo>
                    <a:pt x="67" y="168"/>
                    <a:pt x="135" y="269"/>
                    <a:pt x="202" y="336"/>
                  </a:cubicBezTo>
                  <a:cubicBezTo>
                    <a:pt x="219" y="370"/>
                    <a:pt x="252" y="370"/>
                    <a:pt x="269" y="370"/>
                  </a:cubicBezTo>
                  <a:cubicBezTo>
                    <a:pt x="286" y="370"/>
                    <a:pt x="303" y="336"/>
                    <a:pt x="336" y="286"/>
                  </a:cubicBezTo>
                  <a:cubicBezTo>
                    <a:pt x="252" y="185"/>
                    <a:pt x="168" y="101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950;p53"/>
            <p:cNvSpPr/>
            <p:nvPr/>
          </p:nvSpPr>
          <p:spPr>
            <a:xfrm>
              <a:off x="1410828" y="3501885"/>
              <a:ext cx="16296" cy="20869"/>
            </a:xfrm>
            <a:custGeom>
              <a:avLst/>
              <a:gdLst/>
              <a:ahLst/>
              <a:cxnLst/>
              <a:rect l="l" t="t" r="r" b="b"/>
              <a:pathLst>
                <a:path w="253" h="324" extrusionOk="0">
                  <a:moveTo>
                    <a:pt x="101" y="0"/>
                  </a:moveTo>
                  <a:cubicBezTo>
                    <a:pt x="85" y="0"/>
                    <a:pt x="68" y="17"/>
                    <a:pt x="51" y="17"/>
                  </a:cubicBezTo>
                  <a:cubicBezTo>
                    <a:pt x="34" y="34"/>
                    <a:pt x="1" y="84"/>
                    <a:pt x="17" y="84"/>
                  </a:cubicBezTo>
                  <a:cubicBezTo>
                    <a:pt x="51" y="168"/>
                    <a:pt x="101" y="252"/>
                    <a:pt x="152" y="319"/>
                  </a:cubicBezTo>
                  <a:cubicBezTo>
                    <a:pt x="155" y="323"/>
                    <a:pt x="160" y="324"/>
                    <a:pt x="165" y="324"/>
                  </a:cubicBezTo>
                  <a:cubicBezTo>
                    <a:pt x="187" y="324"/>
                    <a:pt x="225" y="299"/>
                    <a:pt x="253" y="286"/>
                  </a:cubicBezTo>
                  <a:cubicBezTo>
                    <a:pt x="202" y="202"/>
                    <a:pt x="152" y="101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951;p53"/>
            <p:cNvSpPr/>
            <p:nvPr/>
          </p:nvSpPr>
          <p:spPr>
            <a:xfrm>
              <a:off x="590548" y="3128516"/>
              <a:ext cx="908825" cy="1129172"/>
            </a:xfrm>
            <a:custGeom>
              <a:avLst/>
              <a:gdLst/>
              <a:ahLst/>
              <a:cxnLst/>
              <a:rect l="l" t="t" r="r" b="b"/>
              <a:pathLst>
                <a:path w="14110" h="17531" extrusionOk="0">
                  <a:moveTo>
                    <a:pt x="12272" y="11093"/>
                  </a:moveTo>
                  <a:cubicBezTo>
                    <a:pt x="12269" y="11096"/>
                    <a:pt x="12266" y="11100"/>
                    <a:pt x="12266" y="11107"/>
                  </a:cubicBezTo>
                  <a:cubicBezTo>
                    <a:pt x="12182" y="11140"/>
                    <a:pt x="12098" y="11191"/>
                    <a:pt x="12031" y="11241"/>
                  </a:cubicBezTo>
                  <a:cubicBezTo>
                    <a:pt x="12065" y="11207"/>
                    <a:pt x="12098" y="11174"/>
                    <a:pt x="12132" y="11140"/>
                  </a:cubicBezTo>
                  <a:cubicBezTo>
                    <a:pt x="12179" y="11125"/>
                    <a:pt x="12225" y="11109"/>
                    <a:pt x="12272" y="11093"/>
                  </a:cubicBezTo>
                  <a:close/>
                  <a:moveTo>
                    <a:pt x="790" y="1"/>
                  </a:moveTo>
                  <a:cubicBezTo>
                    <a:pt x="505" y="269"/>
                    <a:pt x="303" y="639"/>
                    <a:pt x="169" y="1076"/>
                  </a:cubicBezTo>
                  <a:cubicBezTo>
                    <a:pt x="1" y="1681"/>
                    <a:pt x="85" y="2286"/>
                    <a:pt x="219" y="2890"/>
                  </a:cubicBezTo>
                  <a:cubicBezTo>
                    <a:pt x="690" y="4991"/>
                    <a:pt x="1899" y="6503"/>
                    <a:pt x="3630" y="7612"/>
                  </a:cubicBezTo>
                  <a:cubicBezTo>
                    <a:pt x="3664" y="7629"/>
                    <a:pt x="3680" y="7629"/>
                    <a:pt x="3714" y="7645"/>
                  </a:cubicBezTo>
                  <a:cubicBezTo>
                    <a:pt x="4016" y="7830"/>
                    <a:pt x="4336" y="7981"/>
                    <a:pt x="4672" y="8082"/>
                  </a:cubicBezTo>
                  <a:cubicBezTo>
                    <a:pt x="4873" y="8166"/>
                    <a:pt x="5075" y="8250"/>
                    <a:pt x="5293" y="8301"/>
                  </a:cubicBezTo>
                  <a:cubicBezTo>
                    <a:pt x="5310" y="8317"/>
                    <a:pt x="5344" y="8317"/>
                    <a:pt x="5361" y="8317"/>
                  </a:cubicBezTo>
                  <a:cubicBezTo>
                    <a:pt x="5448" y="8463"/>
                    <a:pt x="5602" y="8536"/>
                    <a:pt x="5756" y="8536"/>
                  </a:cubicBezTo>
                  <a:cubicBezTo>
                    <a:pt x="5869" y="8536"/>
                    <a:pt x="5981" y="8496"/>
                    <a:pt x="6066" y="8418"/>
                  </a:cubicBezTo>
                  <a:cubicBezTo>
                    <a:pt x="6352" y="8401"/>
                    <a:pt x="6638" y="8368"/>
                    <a:pt x="6906" y="8284"/>
                  </a:cubicBezTo>
                  <a:cubicBezTo>
                    <a:pt x="6906" y="8284"/>
                    <a:pt x="6906" y="8284"/>
                    <a:pt x="6906" y="8301"/>
                  </a:cubicBezTo>
                  <a:cubicBezTo>
                    <a:pt x="6806" y="8334"/>
                    <a:pt x="6755" y="8435"/>
                    <a:pt x="6772" y="8536"/>
                  </a:cubicBezTo>
                  <a:cubicBezTo>
                    <a:pt x="6890" y="9326"/>
                    <a:pt x="7377" y="9947"/>
                    <a:pt x="7948" y="10468"/>
                  </a:cubicBezTo>
                  <a:cubicBezTo>
                    <a:pt x="8133" y="10670"/>
                    <a:pt x="8335" y="10838"/>
                    <a:pt x="8570" y="10972"/>
                  </a:cubicBezTo>
                  <a:cubicBezTo>
                    <a:pt x="8570" y="10972"/>
                    <a:pt x="8570" y="10989"/>
                    <a:pt x="8587" y="10989"/>
                  </a:cubicBezTo>
                  <a:cubicBezTo>
                    <a:pt x="8704" y="11107"/>
                    <a:pt x="8822" y="11207"/>
                    <a:pt x="8956" y="11291"/>
                  </a:cubicBezTo>
                  <a:cubicBezTo>
                    <a:pt x="9175" y="11409"/>
                    <a:pt x="9427" y="11443"/>
                    <a:pt x="9679" y="11443"/>
                  </a:cubicBezTo>
                  <a:lnTo>
                    <a:pt x="9729" y="11443"/>
                  </a:lnTo>
                  <a:cubicBezTo>
                    <a:pt x="9712" y="11459"/>
                    <a:pt x="9712" y="11459"/>
                    <a:pt x="9712" y="11476"/>
                  </a:cubicBezTo>
                  <a:cubicBezTo>
                    <a:pt x="9696" y="11493"/>
                    <a:pt x="9696" y="11493"/>
                    <a:pt x="9679" y="11493"/>
                  </a:cubicBezTo>
                  <a:cubicBezTo>
                    <a:pt x="9662" y="11510"/>
                    <a:pt x="9662" y="11510"/>
                    <a:pt x="9645" y="11527"/>
                  </a:cubicBezTo>
                  <a:cubicBezTo>
                    <a:pt x="9628" y="11577"/>
                    <a:pt x="9611" y="11627"/>
                    <a:pt x="9595" y="11695"/>
                  </a:cubicBezTo>
                  <a:cubicBezTo>
                    <a:pt x="9595" y="11695"/>
                    <a:pt x="9595" y="11695"/>
                    <a:pt x="9595" y="11711"/>
                  </a:cubicBezTo>
                  <a:cubicBezTo>
                    <a:pt x="9595" y="11711"/>
                    <a:pt x="9595" y="11711"/>
                    <a:pt x="9611" y="11728"/>
                  </a:cubicBezTo>
                  <a:cubicBezTo>
                    <a:pt x="9628" y="11795"/>
                    <a:pt x="9662" y="11863"/>
                    <a:pt x="9712" y="11913"/>
                  </a:cubicBezTo>
                  <a:cubicBezTo>
                    <a:pt x="9712" y="11930"/>
                    <a:pt x="9712" y="11947"/>
                    <a:pt x="9729" y="11947"/>
                  </a:cubicBezTo>
                  <a:cubicBezTo>
                    <a:pt x="9746" y="11980"/>
                    <a:pt x="9763" y="11997"/>
                    <a:pt x="9780" y="12031"/>
                  </a:cubicBezTo>
                  <a:cubicBezTo>
                    <a:pt x="9780" y="12047"/>
                    <a:pt x="9780" y="12064"/>
                    <a:pt x="9780" y="12081"/>
                  </a:cubicBezTo>
                  <a:cubicBezTo>
                    <a:pt x="9780" y="12199"/>
                    <a:pt x="9746" y="12300"/>
                    <a:pt x="9729" y="12400"/>
                  </a:cubicBezTo>
                  <a:cubicBezTo>
                    <a:pt x="9712" y="12417"/>
                    <a:pt x="9712" y="12417"/>
                    <a:pt x="9712" y="12434"/>
                  </a:cubicBezTo>
                  <a:lnTo>
                    <a:pt x="9611" y="12434"/>
                  </a:lnTo>
                  <a:cubicBezTo>
                    <a:pt x="9595" y="12434"/>
                    <a:pt x="9561" y="12451"/>
                    <a:pt x="9544" y="12468"/>
                  </a:cubicBezTo>
                  <a:cubicBezTo>
                    <a:pt x="9527" y="12484"/>
                    <a:pt x="9527" y="12484"/>
                    <a:pt x="9511" y="12501"/>
                  </a:cubicBezTo>
                  <a:cubicBezTo>
                    <a:pt x="9477" y="12552"/>
                    <a:pt x="9427" y="12602"/>
                    <a:pt x="9410" y="12652"/>
                  </a:cubicBezTo>
                  <a:cubicBezTo>
                    <a:pt x="9359" y="13207"/>
                    <a:pt x="9393" y="13761"/>
                    <a:pt x="9527" y="14333"/>
                  </a:cubicBezTo>
                  <a:cubicBezTo>
                    <a:pt x="9729" y="15307"/>
                    <a:pt x="10132" y="16181"/>
                    <a:pt x="10888" y="16870"/>
                  </a:cubicBezTo>
                  <a:cubicBezTo>
                    <a:pt x="11157" y="17122"/>
                    <a:pt x="11426" y="17340"/>
                    <a:pt x="11745" y="17508"/>
                  </a:cubicBezTo>
                  <a:cubicBezTo>
                    <a:pt x="11814" y="17523"/>
                    <a:pt x="11884" y="17530"/>
                    <a:pt x="11953" y="17530"/>
                  </a:cubicBezTo>
                  <a:cubicBezTo>
                    <a:pt x="12122" y="17530"/>
                    <a:pt x="12286" y="17486"/>
                    <a:pt x="12417" y="17390"/>
                  </a:cubicBezTo>
                  <a:cubicBezTo>
                    <a:pt x="12518" y="17390"/>
                    <a:pt x="12636" y="17390"/>
                    <a:pt x="12737" y="17374"/>
                  </a:cubicBezTo>
                  <a:cubicBezTo>
                    <a:pt x="12821" y="17374"/>
                    <a:pt x="12888" y="17340"/>
                    <a:pt x="12938" y="17290"/>
                  </a:cubicBezTo>
                  <a:cubicBezTo>
                    <a:pt x="12921" y="17273"/>
                    <a:pt x="12905" y="17273"/>
                    <a:pt x="12888" y="17273"/>
                  </a:cubicBezTo>
                  <a:cubicBezTo>
                    <a:pt x="12989" y="17172"/>
                    <a:pt x="13106" y="17088"/>
                    <a:pt x="13190" y="17004"/>
                  </a:cubicBezTo>
                  <a:cubicBezTo>
                    <a:pt x="13173" y="16970"/>
                    <a:pt x="13123" y="16937"/>
                    <a:pt x="13073" y="16937"/>
                  </a:cubicBezTo>
                  <a:lnTo>
                    <a:pt x="13039" y="16937"/>
                  </a:lnTo>
                  <a:cubicBezTo>
                    <a:pt x="12989" y="16920"/>
                    <a:pt x="12921" y="16920"/>
                    <a:pt x="12871" y="16903"/>
                  </a:cubicBezTo>
                  <a:cubicBezTo>
                    <a:pt x="12837" y="16886"/>
                    <a:pt x="12787" y="16870"/>
                    <a:pt x="12737" y="16870"/>
                  </a:cubicBezTo>
                  <a:lnTo>
                    <a:pt x="12703" y="16870"/>
                  </a:lnTo>
                  <a:cubicBezTo>
                    <a:pt x="12283" y="16769"/>
                    <a:pt x="11913" y="16534"/>
                    <a:pt x="11594" y="16198"/>
                  </a:cubicBezTo>
                  <a:cubicBezTo>
                    <a:pt x="11208" y="15777"/>
                    <a:pt x="10939" y="15240"/>
                    <a:pt x="10821" y="14685"/>
                  </a:cubicBezTo>
                  <a:cubicBezTo>
                    <a:pt x="10569" y="13593"/>
                    <a:pt x="10855" y="12316"/>
                    <a:pt x="11729" y="11560"/>
                  </a:cubicBezTo>
                  <a:cubicBezTo>
                    <a:pt x="12048" y="11291"/>
                    <a:pt x="12434" y="11090"/>
                    <a:pt x="12804" y="10888"/>
                  </a:cubicBezTo>
                  <a:cubicBezTo>
                    <a:pt x="12821" y="10871"/>
                    <a:pt x="12837" y="10871"/>
                    <a:pt x="12854" y="10855"/>
                  </a:cubicBezTo>
                  <a:cubicBezTo>
                    <a:pt x="13005" y="10771"/>
                    <a:pt x="13140" y="10687"/>
                    <a:pt x="13291" y="10603"/>
                  </a:cubicBezTo>
                  <a:cubicBezTo>
                    <a:pt x="13291" y="10603"/>
                    <a:pt x="13308" y="10603"/>
                    <a:pt x="13325" y="10586"/>
                  </a:cubicBezTo>
                  <a:cubicBezTo>
                    <a:pt x="13409" y="10569"/>
                    <a:pt x="13510" y="10569"/>
                    <a:pt x="13594" y="10569"/>
                  </a:cubicBezTo>
                  <a:cubicBezTo>
                    <a:pt x="13745" y="10569"/>
                    <a:pt x="13879" y="10603"/>
                    <a:pt x="14014" y="10653"/>
                  </a:cubicBezTo>
                  <a:lnTo>
                    <a:pt x="14030" y="10653"/>
                  </a:lnTo>
                  <a:cubicBezTo>
                    <a:pt x="14038" y="10658"/>
                    <a:pt x="14046" y="10661"/>
                    <a:pt x="14053" y="10661"/>
                  </a:cubicBezTo>
                  <a:cubicBezTo>
                    <a:pt x="14090" y="10661"/>
                    <a:pt x="14109" y="10594"/>
                    <a:pt x="14081" y="10552"/>
                  </a:cubicBezTo>
                  <a:cubicBezTo>
                    <a:pt x="14014" y="10485"/>
                    <a:pt x="13946" y="10401"/>
                    <a:pt x="13862" y="10317"/>
                  </a:cubicBezTo>
                  <a:cubicBezTo>
                    <a:pt x="13862" y="10300"/>
                    <a:pt x="13862" y="10283"/>
                    <a:pt x="13846" y="10266"/>
                  </a:cubicBezTo>
                  <a:cubicBezTo>
                    <a:pt x="13862" y="10266"/>
                    <a:pt x="13879" y="10250"/>
                    <a:pt x="13896" y="10250"/>
                  </a:cubicBezTo>
                  <a:cubicBezTo>
                    <a:pt x="13930" y="10233"/>
                    <a:pt x="13913" y="10199"/>
                    <a:pt x="13896" y="10182"/>
                  </a:cubicBezTo>
                  <a:lnTo>
                    <a:pt x="13862" y="10182"/>
                  </a:lnTo>
                  <a:cubicBezTo>
                    <a:pt x="13846" y="10199"/>
                    <a:pt x="13829" y="10199"/>
                    <a:pt x="13829" y="10216"/>
                  </a:cubicBezTo>
                  <a:cubicBezTo>
                    <a:pt x="13816" y="10191"/>
                    <a:pt x="13786" y="10176"/>
                    <a:pt x="13764" y="10176"/>
                  </a:cubicBezTo>
                  <a:cubicBezTo>
                    <a:pt x="13756" y="10176"/>
                    <a:pt x="13749" y="10178"/>
                    <a:pt x="13745" y="10182"/>
                  </a:cubicBezTo>
                  <a:cubicBezTo>
                    <a:pt x="13728" y="10199"/>
                    <a:pt x="13728" y="10199"/>
                    <a:pt x="13711" y="10216"/>
                  </a:cubicBezTo>
                  <a:cubicBezTo>
                    <a:pt x="13711" y="10250"/>
                    <a:pt x="13694" y="10283"/>
                    <a:pt x="13661" y="10300"/>
                  </a:cubicBezTo>
                  <a:cubicBezTo>
                    <a:pt x="13577" y="10300"/>
                    <a:pt x="13493" y="10334"/>
                    <a:pt x="13442" y="10401"/>
                  </a:cubicBezTo>
                  <a:cubicBezTo>
                    <a:pt x="13426" y="10418"/>
                    <a:pt x="13426" y="10418"/>
                    <a:pt x="13426" y="10434"/>
                  </a:cubicBezTo>
                  <a:cubicBezTo>
                    <a:pt x="13207" y="10569"/>
                    <a:pt x="12989" y="10687"/>
                    <a:pt x="12753" y="10821"/>
                  </a:cubicBezTo>
                  <a:cubicBezTo>
                    <a:pt x="12686" y="10855"/>
                    <a:pt x="12619" y="10888"/>
                    <a:pt x="12552" y="10939"/>
                  </a:cubicBezTo>
                  <a:cubicBezTo>
                    <a:pt x="12535" y="10922"/>
                    <a:pt x="12518" y="10905"/>
                    <a:pt x="12485" y="10905"/>
                  </a:cubicBezTo>
                  <a:cubicBezTo>
                    <a:pt x="12300" y="10955"/>
                    <a:pt x="12115" y="11006"/>
                    <a:pt x="11930" y="11023"/>
                  </a:cubicBezTo>
                  <a:lnTo>
                    <a:pt x="11829" y="11023"/>
                  </a:lnTo>
                  <a:cubicBezTo>
                    <a:pt x="11829" y="11023"/>
                    <a:pt x="11829" y="11023"/>
                    <a:pt x="11829" y="11006"/>
                  </a:cubicBezTo>
                  <a:cubicBezTo>
                    <a:pt x="11796" y="10955"/>
                    <a:pt x="11762" y="10922"/>
                    <a:pt x="11678" y="10905"/>
                  </a:cubicBezTo>
                  <a:cubicBezTo>
                    <a:pt x="11628" y="10905"/>
                    <a:pt x="11594" y="10888"/>
                    <a:pt x="11544" y="10888"/>
                  </a:cubicBezTo>
                  <a:cubicBezTo>
                    <a:pt x="11510" y="10871"/>
                    <a:pt x="11477" y="10871"/>
                    <a:pt x="11460" y="10855"/>
                  </a:cubicBezTo>
                  <a:cubicBezTo>
                    <a:pt x="11443" y="10855"/>
                    <a:pt x="11426" y="10855"/>
                    <a:pt x="11409" y="10838"/>
                  </a:cubicBezTo>
                  <a:cubicBezTo>
                    <a:pt x="11342" y="10821"/>
                    <a:pt x="11258" y="10787"/>
                    <a:pt x="11191" y="10754"/>
                  </a:cubicBezTo>
                  <a:cubicBezTo>
                    <a:pt x="11140" y="10737"/>
                    <a:pt x="11090" y="10720"/>
                    <a:pt x="11056" y="10687"/>
                  </a:cubicBezTo>
                  <a:cubicBezTo>
                    <a:pt x="11006" y="10670"/>
                    <a:pt x="10956" y="10653"/>
                    <a:pt x="10922" y="10619"/>
                  </a:cubicBezTo>
                  <a:cubicBezTo>
                    <a:pt x="10771" y="10502"/>
                    <a:pt x="10620" y="10384"/>
                    <a:pt x="10485" y="10250"/>
                  </a:cubicBezTo>
                  <a:cubicBezTo>
                    <a:pt x="10452" y="10199"/>
                    <a:pt x="10401" y="10166"/>
                    <a:pt x="10368" y="10115"/>
                  </a:cubicBezTo>
                  <a:cubicBezTo>
                    <a:pt x="10065" y="9796"/>
                    <a:pt x="9830" y="9410"/>
                    <a:pt x="9645" y="9006"/>
                  </a:cubicBezTo>
                  <a:cubicBezTo>
                    <a:pt x="9309" y="8267"/>
                    <a:pt x="9343" y="7360"/>
                    <a:pt x="9645" y="6604"/>
                  </a:cubicBezTo>
                  <a:cubicBezTo>
                    <a:pt x="9729" y="6469"/>
                    <a:pt x="9796" y="6318"/>
                    <a:pt x="9847" y="6167"/>
                  </a:cubicBezTo>
                  <a:cubicBezTo>
                    <a:pt x="9864" y="6150"/>
                    <a:pt x="9864" y="6133"/>
                    <a:pt x="9864" y="6116"/>
                  </a:cubicBezTo>
                  <a:cubicBezTo>
                    <a:pt x="9948" y="5999"/>
                    <a:pt x="10048" y="5881"/>
                    <a:pt x="10149" y="5780"/>
                  </a:cubicBezTo>
                  <a:lnTo>
                    <a:pt x="10166" y="5780"/>
                  </a:lnTo>
                  <a:cubicBezTo>
                    <a:pt x="10166" y="5764"/>
                    <a:pt x="10166" y="5747"/>
                    <a:pt x="10183" y="5747"/>
                  </a:cubicBezTo>
                  <a:cubicBezTo>
                    <a:pt x="10267" y="5663"/>
                    <a:pt x="10351" y="5596"/>
                    <a:pt x="10452" y="5545"/>
                  </a:cubicBezTo>
                  <a:cubicBezTo>
                    <a:pt x="10606" y="5461"/>
                    <a:pt x="10749" y="5423"/>
                    <a:pt x="10900" y="5423"/>
                  </a:cubicBezTo>
                  <a:cubicBezTo>
                    <a:pt x="10930" y="5423"/>
                    <a:pt x="10959" y="5425"/>
                    <a:pt x="10989" y="5428"/>
                  </a:cubicBezTo>
                  <a:cubicBezTo>
                    <a:pt x="11174" y="5528"/>
                    <a:pt x="11376" y="5579"/>
                    <a:pt x="11577" y="5596"/>
                  </a:cubicBezTo>
                  <a:cubicBezTo>
                    <a:pt x="11594" y="5596"/>
                    <a:pt x="11628" y="5579"/>
                    <a:pt x="11628" y="5579"/>
                  </a:cubicBezTo>
                  <a:cubicBezTo>
                    <a:pt x="11661" y="5528"/>
                    <a:pt x="11661" y="5461"/>
                    <a:pt x="11594" y="5444"/>
                  </a:cubicBezTo>
                  <a:cubicBezTo>
                    <a:pt x="11426" y="5377"/>
                    <a:pt x="11258" y="5310"/>
                    <a:pt x="11073" y="5293"/>
                  </a:cubicBezTo>
                  <a:cubicBezTo>
                    <a:pt x="11040" y="5276"/>
                    <a:pt x="11023" y="5260"/>
                    <a:pt x="10989" y="5226"/>
                  </a:cubicBezTo>
                  <a:cubicBezTo>
                    <a:pt x="10989" y="5226"/>
                    <a:pt x="10972" y="5209"/>
                    <a:pt x="10972" y="5209"/>
                  </a:cubicBezTo>
                  <a:cubicBezTo>
                    <a:pt x="10972" y="5192"/>
                    <a:pt x="10956" y="5192"/>
                    <a:pt x="10956" y="5192"/>
                  </a:cubicBezTo>
                  <a:cubicBezTo>
                    <a:pt x="10905" y="5159"/>
                    <a:pt x="10872" y="5108"/>
                    <a:pt x="10838" y="5075"/>
                  </a:cubicBezTo>
                  <a:cubicBezTo>
                    <a:pt x="10838" y="4991"/>
                    <a:pt x="10804" y="4923"/>
                    <a:pt x="10754" y="4873"/>
                  </a:cubicBezTo>
                  <a:cubicBezTo>
                    <a:pt x="10739" y="4858"/>
                    <a:pt x="10724" y="4852"/>
                    <a:pt x="10711" y="4852"/>
                  </a:cubicBezTo>
                  <a:cubicBezTo>
                    <a:pt x="10678" y="4852"/>
                    <a:pt x="10653" y="4888"/>
                    <a:pt x="10653" y="4923"/>
                  </a:cubicBezTo>
                  <a:cubicBezTo>
                    <a:pt x="10653" y="4940"/>
                    <a:pt x="10670" y="4957"/>
                    <a:pt x="10670" y="4957"/>
                  </a:cubicBezTo>
                  <a:cubicBezTo>
                    <a:pt x="10670" y="4974"/>
                    <a:pt x="10670" y="4991"/>
                    <a:pt x="10687" y="5007"/>
                  </a:cubicBezTo>
                  <a:lnTo>
                    <a:pt x="10653" y="5007"/>
                  </a:lnTo>
                  <a:cubicBezTo>
                    <a:pt x="10653" y="5007"/>
                    <a:pt x="10653" y="4991"/>
                    <a:pt x="10653" y="4991"/>
                  </a:cubicBezTo>
                  <a:cubicBezTo>
                    <a:pt x="10636" y="4965"/>
                    <a:pt x="10615" y="4953"/>
                    <a:pt x="10594" y="4953"/>
                  </a:cubicBezTo>
                  <a:cubicBezTo>
                    <a:pt x="10573" y="4953"/>
                    <a:pt x="10552" y="4965"/>
                    <a:pt x="10536" y="4991"/>
                  </a:cubicBezTo>
                  <a:cubicBezTo>
                    <a:pt x="10468" y="5108"/>
                    <a:pt x="10401" y="5226"/>
                    <a:pt x="10317" y="5360"/>
                  </a:cubicBezTo>
                  <a:cubicBezTo>
                    <a:pt x="10300" y="5377"/>
                    <a:pt x="10300" y="5394"/>
                    <a:pt x="10317" y="5428"/>
                  </a:cubicBezTo>
                  <a:cubicBezTo>
                    <a:pt x="10300" y="5428"/>
                    <a:pt x="10284" y="5444"/>
                    <a:pt x="10284" y="5461"/>
                  </a:cubicBezTo>
                  <a:cubicBezTo>
                    <a:pt x="10233" y="5495"/>
                    <a:pt x="10216" y="5545"/>
                    <a:pt x="10183" y="5596"/>
                  </a:cubicBezTo>
                  <a:cubicBezTo>
                    <a:pt x="10048" y="5713"/>
                    <a:pt x="9931" y="5864"/>
                    <a:pt x="9847" y="6032"/>
                  </a:cubicBezTo>
                  <a:cubicBezTo>
                    <a:pt x="9813" y="5982"/>
                    <a:pt x="9780" y="5948"/>
                    <a:pt x="9729" y="5915"/>
                  </a:cubicBezTo>
                  <a:cubicBezTo>
                    <a:pt x="9699" y="5905"/>
                    <a:pt x="9667" y="5899"/>
                    <a:pt x="9635" y="5899"/>
                  </a:cubicBezTo>
                  <a:cubicBezTo>
                    <a:pt x="9563" y="5899"/>
                    <a:pt x="9495" y="5929"/>
                    <a:pt x="9460" y="5999"/>
                  </a:cubicBezTo>
                  <a:cubicBezTo>
                    <a:pt x="9410" y="6100"/>
                    <a:pt x="9359" y="6200"/>
                    <a:pt x="9326" y="6284"/>
                  </a:cubicBezTo>
                  <a:cubicBezTo>
                    <a:pt x="9275" y="6368"/>
                    <a:pt x="9242" y="6436"/>
                    <a:pt x="9191" y="6520"/>
                  </a:cubicBezTo>
                  <a:cubicBezTo>
                    <a:pt x="9007" y="6788"/>
                    <a:pt x="8771" y="7041"/>
                    <a:pt x="8503" y="7259"/>
                  </a:cubicBezTo>
                  <a:cubicBezTo>
                    <a:pt x="8536" y="7209"/>
                    <a:pt x="8536" y="7158"/>
                    <a:pt x="8519" y="7125"/>
                  </a:cubicBezTo>
                  <a:cubicBezTo>
                    <a:pt x="8494" y="7061"/>
                    <a:pt x="8429" y="7006"/>
                    <a:pt x="8355" y="7006"/>
                  </a:cubicBezTo>
                  <a:cubicBezTo>
                    <a:pt x="8332" y="7006"/>
                    <a:pt x="8308" y="7012"/>
                    <a:pt x="8284" y="7024"/>
                  </a:cubicBezTo>
                  <a:cubicBezTo>
                    <a:pt x="8029" y="7142"/>
                    <a:pt x="7760" y="7190"/>
                    <a:pt x="7487" y="7190"/>
                  </a:cubicBezTo>
                  <a:cubicBezTo>
                    <a:pt x="6986" y="7190"/>
                    <a:pt x="6473" y="7030"/>
                    <a:pt x="6016" y="6856"/>
                  </a:cubicBezTo>
                  <a:cubicBezTo>
                    <a:pt x="5629" y="6721"/>
                    <a:pt x="5243" y="6536"/>
                    <a:pt x="4873" y="6352"/>
                  </a:cubicBezTo>
                  <a:cubicBezTo>
                    <a:pt x="3798" y="5612"/>
                    <a:pt x="2656" y="4806"/>
                    <a:pt x="1832" y="3764"/>
                  </a:cubicBezTo>
                  <a:cubicBezTo>
                    <a:pt x="1597" y="3462"/>
                    <a:pt x="1395" y="3126"/>
                    <a:pt x="1211" y="2790"/>
                  </a:cubicBezTo>
                  <a:cubicBezTo>
                    <a:pt x="1026" y="2454"/>
                    <a:pt x="891" y="2084"/>
                    <a:pt x="807" y="1698"/>
                  </a:cubicBezTo>
                  <a:cubicBezTo>
                    <a:pt x="690" y="1227"/>
                    <a:pt x="673" y="757"/>
                    <a:pt x="740" y="286"/>
                  </a:cubicBezTo>
                  <a:cubicBezTo>
                    <a:pt x="740" y="269"/>
                    <a:pt x="740" y="253"/>
                    <a:pt x="740" y="236"/>
                  </a:cubicBezTo>
                  <a:cubicBezTo>
                    <a:pt x="757" y="202"/>
                    <a:pt x="757" y="185"/>
                    <a:pt x="757" y="169"/>
                  </a:cubicBezTo>
                  <a:cubicBezTo>
                    <a:pt x="757" y="169"/>
                    <a:pt x="757" y="152"/>
                    <a:pt x="757" y="152"/>
                  </a:cubicBezTo>
                  <a:cubicBezTo>
                    <a:pt x="774" y="101"/>
                    <a:pt x="774" y="51"/>
                    <a:pt x="790" y="1"/>
                  </a:cubicBezTo>
                  <a:close/>
                </a:path>
              </a:pathLst>
            </a:custGeom>
            <a:solidFill>
              <a:srgbClr val="000000">
                <a:alpha val="1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952;p53"/>
            <p:cNvSpPr/>
            <p:nvPr/>
          </p:nvSpPr>
          <p:spPr>
            <a:xfrm>
              <a:off x="832973" y="3106876"/>
              <a:ext cx="345302" cy="112911"/>
            </a:xfrm>
            <a:custGeom>
              <a:avLst/>
              <a:gdLst/>
              <a:ahLst/>
              <a:cxnLst/>
              <a:rect l="l" t="t" r="r" b="b"/>
              <a:pathLst>
                <a:path w="5361" h="1753" extrusionOk="0">
                  <a:moveTo>
                    <a:pt x="5360" y="0"/>
                  </a:moveTo>
                  <a:cubicBezTo>
                    <a:pt x="5310" y="17"/>
                    <a:pt x="5276" y="17"/>
                    <a:pt x="5226" y="34"/>
                  </a:cubicBezTo>
                  <a:cubicBezTo>
                    <a:pt x="4335" y="185"/>
                    <a:pt x="3478" y="505"/>
                    <a:pt x="2689" y="975"/>
                  </a:cubicBezTo>
                  <a:cubicBezTo>
                    <a:pt x="2467" y="1097"/>
                    <a:pt x="2252" y="1160"/>
                    <a:pt x="2040" y="1160"/>
                  </a:cubicBezTo>
                  <a:cubicBezTo>
                    <a:pt x="1931" y="1160"/>
                    <a:pt x="1823" y="1144"/>
                    <a:pt x="1714" y="1109"/>
                  </a:cubicBezTo>
                  <a:lnTo>
                    <a:pt x="1697" y="1109"/>
                  </a:lnTo>
                  <a:cubicBezTo>
                    <a:pt x="1647" y="1093"/>
                    <a:pt x="1597" y="1076"/>
                    <a:pt x="1546" y="1059"/>
                  </a:cubicBezTo>
                  <a:cubicBezTo>
                    <a:pt x="1462" y="1025"/>
                    <a:pt x="1361" y="975"/>
                    <a:pt x="1261" y="941"/>
                  </a:cubicBezTo>
                  <a:cubicBezTo>
                    <a:pt x="1109" y="824"/>
                    <a:pt x="941" y="706"/>
                    <a:pt x="790" y="589"/>
                  </a:cubicBezTo>
                  <a:cubicBezTo>
                    <a:pt x="555" y="454"/>
                    <a:pt x="286" y="253"/>
                    <a:pt x="17" y="219"/>
                  </a:cubicBezTo>
                  <a:cubicBezTo>
                    <a:pt x="0" y="219"/>
                    <a:pt x="0" y="236"/>
                    <a:pt x="0" y="253"/>
                  </a:cubicBezTo>
                  <a:cubicBezTo>
                    <a:pt x="17" y="286"/>
                    <a:pt x="34" y="320"/>
                    <a:pt x="51" y="353"/>
                  </a:cubicBezTo>
                  <a:cubicBezTo>
                    <a:pt x="168" y="589"/>
                    <a:pt x="404" y="773"/>
                    <a:pt x="605" y="941"/>
                  </a:cubicBezTo>
                  <a:cubicBezTo>
                    <a:pt x="824" y="1126"/>
                    <a:pt x="1042" y="1328"/>
                    <a:pt x="1277" y="1479"/>
                  </a:cubicBezTo>
                  <a:cubicBezTo>
                    <a:pt x="1545" y="1664"/>
                    <a:pt x="1834" y="1752"/>
                    <a:pt x="2123" y="1752"/>
                  </a:cubicBezTo>
                  <a:cubicBezTo>
                    <a:pt x="2360" y="1752"/>
                    <a:pt x="2596" y="1693"/>
                    <a:pt x="2823" y="1580"/>
                  </a:cubicBezTo>
                  <a:cubicBezTo>
                    <a:pt x="2941" y="1513"/>
                    <a:pt x="3042" y="1445"/>
                    <a:pt x="3142" y="1378"/>
                  </a:cubicBezTo>
                  <a:cubicBezTo>
                    <a:pt x="3176" y="1361"/>
                    <a:pt x="3193" y="1345"/>
                    <a:pt x="3226" y="1328"/>
                  </a:cubicBezTo>
                  <a:cubicBezTo>
                    <a:pt x="3226" y="1328"/>
                    <a:pt x="3226" y="1328"/>
                    <a:pt x="3226" y="1311"/>
                  </a:cubicBezTo>
                  <a:cubicBezTo>
                    <a:pt x="3529" y="1076"/>
                    <a:pt x="3798" y="773"/>
                    <a:pt x="4117" y="521"/>
                  </a:cubicBezTo>
                  <a:cubicBezTo>
                    <a:pt x="4117" y="505"/>
                    <a:pt x="4134" y="505"/>
                    <a:pt x="4134" y="505"/>
                  </a:cubicBezTo>
                  <a:cubicBezTo>
                    <a:pt x="4184" y="471"/>
                    <a:pt x="4218" y="437"/>
                    <a:pt x="4268" y="404"/>
                  </a:cubicBezTo>
                  <a:lnTo>
                    <a:pt x="4302" y="387"/>
                  </a:lnTo>
                  <a:cubicBezTo>
                    <a:pt x="4419" y="320"/>
                    <a:pt x="4571" y="286"/>
                    <a:pt x="4671" y="185"/>
                  </a:cubicBezTo>
                  <a:cubicBezTo>
                    <a:pt x="4722" y="169"/>
                    <a:pt x="4772" y="152"/>
                    <a:pt x="4823" y="135"/>
                  </a:cubicBezTo>
                  <a:cubicBezTo>
                    <a:pt x="4974" y="101"/>
                    <a:pt x="5108" y="84"/>
                    <a:pt x="5259" y="51"/>
                  </a:cubicBezTo>
                  <a:cubicBezTo>
                    <a:pt x="5293" y="51"/>
                    <a:pt x="5327" y="34"/>
                    <a:pt x="5360" y="0"/>
                  </a:cubicBezTo>
                  <a:close/>
                </a:path>
              </a:pathLst>
            </a:custGeom>
            <a:solidFill>
              <a:srgbClr val="000000">
                <a:alpha val="1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953;p53"/>
            <p:cNvSpPr/>
            <p:nvPr/>
          </p:nvSpPr>
          <p:spPr>
            <a:xfrm>
              <a:off x="685805" y="3141978"/>
              <a:ext cx="622329" cy="369842"/>
            </a:xfrm>
            <a:custGeom>
              <a:avLst/>
              <a:gdLst/>
              <a:ahLst/>
              <a:cxnLst/>
              <a:rect l="l" t="t" r="r" b="b"/>
              <a:pathLst>
                <a:path w="9662" h="5742" extrusionOk="0">
                  <a:moveTo>
                    <a:pt x="1120" y="1"/>
                  </a:moveTo>
                  <a:cubicBezTo>
                    <a:pt x="1073" y="1"/>
                    <a:pt x="1024" y="4"/>
                    <a:pt x="975" y="10"/>
                  </a:cubicBezTo>
                  <a:cubicBezTo>
                    <a:pt x="135" y="111"/>
                    <a:pt x="0" y="1085"/>
                    <a:pt x="387" y="1707"/>
                  </a:cubicBezTo>
                  <a:cubicBezTo>
                    <a:pt x="437" y="1757"/>
                    <a:pt x="471" y="1825"/>
                    <a:pt x="521" y="1892"/>
                  </a:cubicBezTo>
                  <a:cubicBezTo>
                    <a:pt x="605" y="2093"/>
                    <a:pt x="756" y="2261"/>
                    <a:pt x="958" y="2413"/>
                  </a:cubicBezTo>
                  <a:cubicBezTo>
                    <a:pt x="1412" y="2782"/>
                    <a:pt x="1882" y="3101"/>
                    <a:pt x="2302" y="3505"/>
                  </a:cubicBezTo>
                  <a:cubicBezTo>
                    <a:pt x="3075" y="4244"/>
                    <a:pt x="3747" y="5135"/>
                    <a:pt x="4772" y="5555"/>
                  </a:cubicBezTo>
                  <a:cubicBezTo>
                    <a:pt x="5095" y="5682"/>
                    <a:pt x="5438" y="5741"/>
                    <a:pt x="5787" y="5741"/>
                  </a:cubicBezTo>
                  <a:cubicBezTo>
                    <a:pt x="7454" y="5741"/>
                    <a:pt x="9246" y="4394"/>
                    <a:pt x="9510" y="2782"/>
                  </a:cubicBezTo>
                  <a:cubicBezTo>
                    <a:pt x="9661" y="1892"/>
                    <a:pt x="9292" y="884"/>
                    <a:pt x="8368" y="615"/>
                  </a:cubicBezTo>
                  <a:cubicBezTo>
                    <a:pt x="8211" y="568"/>
                    <a:pt x="8053" y="546"/>
                    <a:pt x="7897" y="546"/>
                  </a:cubicBezTo>
                  <a:cubicBezTo>
                    <a:pt x="7212" y="546"/>
                    <a:pt x="6556" y="965"/>
                    <a:pt x="6200" y="1539"/>
                  </a:cubicBezTo>
                  <a:cubicBezTo>
                    <a:pt x="5838" y="2143"/>
                    <a:pt x="5652" y="2774"/>
                    <a:pt x="4923" y="2774"/>
                  </a:cubicBezTo>
                  <a:cubicBezTo>
                    <a:pt x="4841" y="2774"/>
                    <a:pt x="4752" y="2766"/>
                    <a:pt x="4655" y="2749"/>
                  </a:cubicBezTo>
                  <a:cubicBezTo>
                    <a:pt x="3898" y="2631"/>
                    <a:pt x="3394" y="2161"/>
                    <a:pt x="2941" y="1556"/>
                  </a:cubicBezTo>
                  <a:cubicBezTo>
                    <a:pt x="2495" y="967"/>
                    <a:pt x="1974" y="1"/>
                    <a:pt x="1120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954;p53"/>
            <p:cNvSpPr/>
            <p:nvPr/>
          </p:nvSpPr>
          <p:spPr>
            <a:xfrm>
              <a:off x="1253934" y="3504977"/>
              <a:ext cx="324691" cy="252230"/>
            </a:xfrm>
            <a:custGeom>
              <a:avLst/>
              <a:gdLst/>
              <a:ahLst/>
              <a:cxnLst/>
              <a:rect l="l" t="t" r="r" b="b"/>
              <a:pathLst>
                <a:path w="5041" h="3916" extrusionOk="0">
                  <a:moveTo>
                    <a:pt x="1036" y="1"/>
                  </a:moveTo>
                  <a:cubicBezTo>
                    <a:pt x="963" y="1"/>
                    <a:pt x="887" y="11"/>
                    <a:pt x="807" y="36"/>
                  </a:cubicBezTo>
                  <a:cubicBezTo>
                    <a:pt x="118" y="271"/>
                    <a:pt x="0" y="1011"/>
                    <a:pt x="135" y="1716"/>
                  </a:cubicBezTo>
                  <a:cubicBezTo>
                    <a:pt x="135" y="1985"/>
                    <a:pt x="185" y="2254"/>
                    <a:pt x="303" y="2506"/>
                  </a:cubicBezTo>
                  <a:cubicBezTo>
                    <a:pt x="627" y="3303"/>
                    <a:pt x="1548" y="3915"/>
                    <a:pt x="2430" y="3915"/>
                  </a:cubicBezTo>
                  <a:cubicBezTo>
                    <a:pt x="2645" y="3915"/>
                    <a:pt x="2857" y="3879"/>
                    <a:pt x="3058" y="3800"/>
                  </a:cubicBezTo>
                  <a:cubicBezTo>
                    <a:pt x="4134" y="3363"/>
                    <a:pt x="5041" y="2036"/>
                    <a:pt x="4100" y="1011"/>
                  </a:cubicBezTo>
                  <a:cubicBezTo>
                    <a:pt x="3630" y="490"/>
                    <a:pt x="3092" y="574"/>
                    <a:pt x="2453" y="557"/>
                  </a:cubicBezTo>
                  <a:cubicBezTo>
                    <a:pt x="1923" y="557"/>
                    <a:pt x="1560" y="1"/>
                    <a:pt x="103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955;p53"/>
            <p:cNvSpPr/>
            <p:nvPr/>
          </p:nvSpPr>
          <p:spPr>
            <a:xfrm>
              <a:off x="1318855" y="3845240"/>
              <a:ext cx="210492" cy="304981"/>
            </a:xfrm>
            <a:custGeom>
              <a:avLst/>
              <a:gdLst/>
              <a:ahLst/>
              <a:cxnLst/>
              <a:rect l="l" t="t" r="r" b="b"/>
              <a:pathLst>
                <a:path w="3268" h="4735" extrusionOk="0">
                  <a:moveTo>
                    <a:pt x="1838" y="0"/>
                  </a:moveTo>
                  <a:cubicBezTo>
                    <a:pt x="1547" y="0"/>
                    <a:pt x="1253" y="128"/>
                    <a:pt x="1025" y="415"/>
                  </a:cubicBezTo>
                  <a:cubicBezTo>
                    <a:pt x="975" y="466"/>
                    <a:pt x="941" y="533"/>
                    <a:pt x="891" y="600"/>
                  </a:cubicBezTo>
                  <a:cubicBezTo>
                    <a:pt x="437" y="903"/>
                    <a:pt x="185" y="1860"/>
                    <a:pt x="118" y="2280"/>
                  </a:cubicBezTo>
                  <a:cubicBezTo>
                    <a:pt x="0" y="3003"/>
                    <a:pt x="118" y="3994"/>
                    <a:pt x="757" y="4465"/>
                  </a:cubicBezTo>
                  <a:cubicBezTo>
                    <a:pt x="1015" y="4652"/>
                    <a:pt x="1252" y="4734"/>
                    <a:pt x="1467" y="4734"/>
                  </a:cubicBezTo>
                  <a:cubicBezTo>
                    <a:pt x="2774" y="4734"/>
                    <a:pt x="3268" y="1692"/>
                    <a:pt x="2907" y="768"/>
                  </a:cubicBezTo>
                  <a:cubicBezTo>
                    <a:pt x="2715" y="293"/>
                    <a:pt x="2279" y="0"/>
                    <a:pt x="1838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0"/>
          <p:cNvSpPr txBox="1">
            <a:spLocks noGrp="1"/>
          </p:cNvSpPr>
          <p:nvPr>
            <p:ph type="subTitle" idx="1"/>
          </p:nvPr>
        </p:nvSpPr>
        <p:spPr>
          <a:xfrm>
            <a:off x="600197" y="388644"/>
            <a:ext cx="7922339" cy="797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/>
              <a:t>Con base en estos señalamientos, se propone que su programa </a:t>
            </a:r>
            <a:r>
              <a:rPr lang="es-MX" dirty="0" smtClean="0"/>
              <a:t>analítico considere </a:t>
            </a:r>
            <a:r>
              <a:rPr lang="es-MX" dirty="0"/>
              <a:t>los siguientes elementos generales que previamente han </a:t>
            </a:r>
            <a:r>
              <a:rPr lang="es-MX" dirty="0" smtClean="0"/>
              <a:t>sido elaborados </a:t>
            </a:r>
            <a:r>
              <a:rPr lang="es-MX" dirty="0"/>
              <a:t>y construidos en el Programa Escolar de Mejora Continua (PEMC):</a:t>
            </a:r>
            <a:endParaRPr dirty="0"/>
          </a:p>
        </p:txBody>
      </p:sp>
      <p:sp>
        <p:nvSpPr>
          <p:cNvPr id="47" name="Google Shape;608;p40"/>
          <p:cNvSpPr txBox="1">
            <a:spLocks noGrp="1"/>
          </p:cNvSpPr>
          <p:nvPr>
            <p:ph type="subTitle" idx="1"/>
          </p:nvPr>
        </p:nvSpPr>
        <p:spPr>
          <a:xfrm>
            <a:off x="882503" y="3154939"/>
            <a:ext cx="3785189" cy="1238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>Diagnóstico de la comunidad </a:t>
            </a:r>
            <a:r>
              <a:rPr lang="es-MX" dirty="0"/>
              <a:t>(características del contexto y los saberes </a:t>
            </a:r>
            <a:r>
              <a:rPr lang="es-MX" dirty="0" smtClean="0"/>
              <a:t>de la </a:t>
            </a:r>
            <a:r>
              <a:rPr lang="es-MX" dirty="0"/>
              <a:t>comunidad que se pueden aprovechar para ofrecer oportunidades </a:t>
            </a:r>
            <a:r>
              <a:rPr lang="es-MX" dirty="0" smtClean="0"/>
              <a:t>de aprendizaje </a:t>
            </a:r>
            <a:r>
              <a:rPr lang="es-MX" dirty="0"/>
              <a:t>a las y los estudiantes</a:t>
            </a:r>
            <a:r>
              <a:rPr lang="es-MX" dirty="0" smtClean="0"/>
              <a:t>)</a:t>
            </a:r>
            <a:endParaRPr dirty="0"/>
          </a:p>
        </p:txBody>
      </p:sp>
      <p:sp>
        <p:nvSpPr>
          <p:cNvPr id="48" name="Google Shape;608;p40"/>
          <p:cNvSpPr txBox="1">
            <a:spLocks noGrp="1"/>
          </p:cNvSpPr>
          <p:nvPr>
            <p:ph type="subTitle" idx="1"/>
          </p:nvPr>
        </p:nvSpPr>
        <p:spPr>
          <a:xfrm>
            <a:off x="5360527" y="3234683"/>
            <a:ext cx="3250168" cy="1079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sz="1800" dirty="0" smtClean="0">
                <a:solidFill>
                  <a:schemeClr val="accent4">
                    <a:lumMod val="75000"/>
                  </a:schemeClr>
                </a:solidFill>
              </a:rPr>
              <a:t>Evaluación diagnóstica </a:t>
            </a:r>
            <a:r>
              <a:rPr lang="es-MX" dirty="0" smtClean="0"/>
              <a:t>o </a:t>
            </a:r>
            <a:r>
              <a:rPr lang="es-MX" dirty="0"/>
              <a:t>situación actual de </a:t>
            </a:r>
            <a:r>
              <a:rPr lang="es-MX" dirty="0" smtClean="0"/>
              <a:t>los aprendizajes </a:t>
            </a:r>
            <a:r>
              <a:rPr lang="es-MX" dirty="0"/>
              <a:t>de las y </a:t>
            </a:r>
            <a:r>
              <a:rPr lang="es-MX" dirty="0" smtClean="0"/>
              <a:t>los estudiantes </a:t>
            </a:r>
            <a:r>
              <a:rPr lang="es-MX" dirty="0"/>
              <a:t>(por grado o </a:t>
            </a:r>
            <a:r>
              <a:rPr lang="es-MX" dirty="0" smtClean="0"/>
              <a:t>por grupo)</a:t>
            </a:r>
            <a:endParaRPr dirty="0"/>
          </a:p>
        </p:txBody>
      </p:sp>
      <p:pic>
        <p:nvPicPr>
          <p:cNvPr id="5122" name="Picture 2" descr="https://cdn-icons-png.flaticon.com/512/619/6190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83" y="1455987"/>
            <a:ext cx="1533589" cy="15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-icons-png.flaticon.com/512/1726/17265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90" y="1773697"/>
            <a:ext cx="1215879" cy="12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747537" y="513152"/>
            <a:ext cx="7135614" cy="635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/>
                </a:solidFill>
              </a:rPr>
              <a:t>En esta sesión, habrán de asegurar que el programa analítico cuente, </a:t>
            </a:r>
            <a:r>
              <a:rPr lang="es-MX" dirty="0" smtClean="0">
                <a:solidFill>
                  <a:schemeClr val="tx1"/>
                </a:solidFill>
              </a:rPr>
              <a:t>por lo </a:t>
            </a:r>
            <a:r>
              <a:rPr lang="es-MX" dirty="0">
                <a:solidFill>
                  <a:schemeClr val="tx1"/>
                </a:solidFill>
              </a:rPr>
              <a:t>menos, con los siguientes elementos del Campo formativo Lenguajes </a:t>
            </a:r>
            <a:r>
              <a:rPr lang="es-MX" dirty="0" smtClean="0">
                <a:solidFill>
                  <a:schemeClr val="tx1"/>
                </a:solidFill>
              </a:rPr>
              <a:t>en cada </a:t>
            </a:r>
            <a:r>
              <a:rPr lang="es-MX" dirty="0">
                <a:solidFill>
                  <a:schemeClr val="tx1"/>
                </a:solidFill>
              </a:rPr>
              <a:t>fase y grado: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340085" y="1311034"/>
            <a:ext cx="3436640" cy="1219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accent2"/>
                </a:solidFill>
              </a:rPr>
              <a:t>Contextualización y secuenciación de contenidos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construida a partir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 Programa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sintético en función de su experiencia docente, el diagnóstico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su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 y los saberes de la comunidad.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Google Shape;775;p44"/>
          <p:cNvSpPr/>
          <p:nvPr/>
        </p:nvSpPr>
        <p:spPr>
          <a:xfrm>
            <a:off x="379745" y="1482342"/>
            <a:ext cx="876900" cy="8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775;p44"/>
          <p:cNvSpPr/>
          <p:nvPr/>
        </p:nvSpPr>
        <p:spPr>
          <a:xfrm>
            <a:off x="4938956" y="1482342"/>
            <a:ext cx="876900" cy="8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352472" y="2685640"/>
            <a:ext cx="3339040" cy="812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Incorporación de </a:t>
            </a:r>
            <a:r>
              <a:rPr lang="es-MX" dirty="0">
                <a:solidFill>
                  <a:schemeClr val="accent2"/>
                </a:solidFill>
              </a:rPr>
              <a:t>problemáticas, temas y asuntos comunitarios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locales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regionales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pertinentes.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319047" y="3723455"/>
            <a:ext cx="3436640" cy="792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Consideración de uno o más </a:t>
            </a:r>
            <a:r>
              <a:rPr lang="es-MX" dirty="0">
                <a:solidFill>
                  <a:schemeClr val="accent2"/>
                </a:solidFill>
              </a:rPr>
              <a:t>Ejes articuladores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la programación de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contenidos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Google Shape;775;p44"/>
          <p:cNvSpPr/>
          <p:nvPr/>
        </p:nvSpPr>
        <p:spPr>
          <a:xfrm>
            <a:off x="382068" y="2663204"/>
            <a:ext cx="876900" cy="8076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775;p44"/>
          <p:cNvSpPr/>
          <p:nvPr/>
        </p:nvSpPr>
        <p:spPr>
          <a:xfrm>
            <a:off x="4938956" y="2685640"/>
            <a:ext cx="876900" cy="7928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901069" y="1462692"/>
            <a:ext cx="2755451" cy="807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 de los </a:t>
            </a:r>
            <a:r>
              <a:rPr lang="es-MX" dirty="0">
                <a:solidFill>
                  <a:schemeClr val="accent2"/>
                </a:solidFill>
              </a:rPr>
              <a:t>contenidos a lo largo del ciclo escolar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(temporalidad).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889800" y="2647828"/>
            <a:ext cx="2755451" cy="777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accent2"/>
                </a:solidFill>
              </a:rPr>
              <a:t>Orientaciones didácticas generales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(sin desarrollar la planeación didáctica).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Google Shape;775;p44"/>
          <p:cNvSpPr/>
          <p:nvPr/>
        </p:nvSpPr>
        <p:spPr>
          <a:xfrm>
            <a:off x="382068" y="3732472"/>
            <a:ext cx="876900" cy="7119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775;p44"/>
          <p:cNvSpPr/>
          <p:nvPr/>
        </p:nvSpPr>
        <p:spPr>
          <a:xfrm>
            <a:off x="4971043" y="3804860"/>
            <a:ext cx="876900" cy="790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901069" y="3747504"/>
            <a:ext cx="2755451" cy="892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accent2"/>
                </a:solidFill>
              </a:rPr>
              <a:t>Sugerencias de evaluación formativa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partir de sus saberes y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experiencia docente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3" name="Google Shape;2128;p70"/>
          <p:cNvGrpSpPr/>
          <p:nvPr/>
        </p:nvGrpSpPr>
        <p:grpSpPr>
          <a:xfrm>
            <a:off x="552344" y="1617811"/>
            <a:ext cx="468000" cy="540000"/>
            <a:chOff x="7426428" y="1726118"/>
            <a:chExt cx="310746" cy="402512"/>
          </a:xfrm>
          <a:solidFill>
            <a:schemeClr val="bg1"/>
          </a:solidFill>
        </p:grpSpPr>
        <p:sp>
          <p:nvSpPr>
            <p:cNvPr id="54" name="Google Shape;2129;p70"/>
            <p:cNvSpPr/>
            <p:nvPr/>
          </p:nvSpPr>
          <p:spPr>
            <a:xfrm>
              <a:off x="7426428" y="2056157"/>
              <a:ext cx="310746" cy="72473"/>
            </a:xfrm>
            <a:custGeom>
              <a:avLst/>
              <a:gdLst/>
              <a:ahLst/>
              <a:cxnLst/>
              <a:rect l="l" t="t" r="r" b="b"/>
              <a:pathLst>
                <a:path w="9193" h="2144" extrusionOk="0">
                  <a:moveTo>
                    <a:pt x="1881" y="0"/>
                  </a:moveTo>
                  <a:cubicBezTo>
                    <a:pt x="1596" y="48"/>
                    <a:pt x="1357" y="95"/>
                    <a:pt x="1143" y="143"/>
                  </a:cubicBezTo>
                  <a:cubicBezTo>
                    <a:pt x="643" y="262"/>
                    <a:pt x="0" y="476"/>
                    <a:pt x="0" y="977"/>
                  </a:cubicBezTo>
                  <a:cubicBezTo>
                    <a:pt x="0" y="1239"/>
                    <a:pt x="167" y="1453"/>
                    <a:pt x="524" y="1620"/>
                  </a:cubicBezTo>
                  <a:cubicBezTo>
                    <a:pt x="762" y="1715"/>
                    <a:pt x="1095" y="1810"/>
                    <a:pt x="1524" y="1905"/>
                  </a:cubicBezTo>
                  <a:cubicBezTo>
                    <a:pt x="2358" y="2048"/>
                    <a:pt x="3429" y="2143"/>
                    <a:pt x="4596" y="2143"/>
                  </a:cubicBezTo>
                  <a:cubicBezTo>
                    <a:pt x="5763" y="2143"/>
                    <a:pt x="6835" y="2048"/>
                    <a:pt x="7668" y="1905"/>
                  </a:cubicBezTo>
                  <a:cubicBezTo>
                    <a:pt x="8097" y="1810"/>
                    <a:pt x="8430" y="1715"/>
                    <a:pt x="8668" y="1620"/>
                  </a:cubicBezTo>
                  <a:cubicBezTo>
                    <a:pt x="9026" y="1453"/>
                    <a:pt x="9192" y="1239"/>
                    <a:pt x="9192" y="977"/>
                  </a:cubicBezTo>
                  <a:cubicBezTo>
                    <a:pt x="9192" y="500"/>
                    <a:pt x="8549" y="262"/>
                    <a:pt x="8073" y="143"/>
                  </a:cubicBezTo>
                  <a:cubicBezTo>
                    <a:pt x="7859" y="95"/>
                    <a:pt x="7597" y="48"/>
                    <a:pt x="7311" y="0"/>
                  </a:cubicBezTo>
                  <a:cubicBezTo>
                    <a:pt x="7144" y="191"/>
                    <a:pt x="6978" y="357"/>
                    <a:pt x="6787" y="548"/>
                  </a:cubicBezTo>
                  <a:cubicBezTo>
                    <a:pt x="6001" y="1286"/>
                    <a:pt x="5263" y="1667"/>
                    <a:pt x="4596" y="1667"/>
                  </a:cubicBezTo>
                  <a:cubicBezTo>
                    <a:pt x="3929" y="1667"/>
                    <a:pt x="3191" y="1286"/>
                    <a:pt x="2405" y="548"/>
                  </a:cubicBezTo>
                  <a:cubicBezTo>
                    <a:pt x="2215" y="357"/>
                    <a:pt x="2048" y="191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" name="Google Shape;2130;p70"/>
            <p:cNvSpPr/>
            <p:nvPr/>
          </p:nvSpPr>
          <p:spPr>
            <a:xfrm>
              <a:off x="7533478" y="1837190"/>
              <a:ext cx="96641" cy="76529"/>
            </a:xfrm>
            <a:custGeom>
              <a:avLst/>
              <a:gdLst/>
              <a:ahLst/>
              <a:cxnLst/>
              <a:rect l="l" t="t" r="r" b="b"/>
              <a:pathLst>
                <a:path w="2859" h="2264" extrusionOk="0">
                  <a:moveTo>
                    <a:pt x="572" y="1"/>
                  </a:moveTo>
                  <a:cubicBezTo>
                    <a:pt x="262" y="1"/>
                    <a:pt x="0" y="239"/>
                    <a:pt x="0" y="548"/>
                  </a:cubicBezTo>
                  <a:cubicBezTo>
                    <a:pt x="0" y="644"/>
                    <a:pt x="48" y="953"/>
                    <a:pt x="667" y="1572"/>
                  </a:cubicBezTo>
                  <a:cubicBezTo>
                    <a:pt x="929" y="1858"/>
                    <a:pt x="1239" y="2120"/>
                    <a:pt x="1429" y="2263"/>
                  </a:cubicBezTo>
                  <a:cubicBezTo>
                    <a:pt x="1667" y="2096"/>
                    <a:pt x="1977" y="1834"/>
                    <a:pt x="2263" y="1549"/>
                  </a:cubicBezTo>
                  <a:cubicBezTo>
                    <a:pt x="2620" y="1144"/>
                    <a:pt x="2858" y="787"/>
                    <a:pt x="2858" y="548"/>
                  </a:cubicBezTo>
                  <a:cubicBezTo>
                    <a:pt x="2858" y="239"/>
                    <a:pt x="2596" y="1"/>
                    <a:pt x="2287" y="1"/>
                  </a:cubicBezTo>
                  <a:cubicBezTo>
                    <a:pt x="2048" y="1"/>
                    <a:pt x="1834" y="144"/>
                    <a:pt x="1763" y="358"/>
                  </a:cubicBezTo>
                  <a:cubicBezTo>
                    <a:pt x="1715" y="501"/>
                    <a:pt x="1572" y="596"/>
                    <a:pt x="1429" y="596"/>
                  </a:cubicBezTo>
                  <a:cubicBezTo>
                    <a:pt x="1286" y="596"/>
                    <a:pt x="1143" y="501"/>
                    <a:pt x="1096" y="358"/>
                  </a:cubicBezTo>
                  <a:cubicBezTo>
                    <a:pt x="1024" y="144"/>
                    <a:pt x="810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" name="Google Shape;2131;p70"/>
            <p:cNvSpPr/>
            <p:nvPr/>
          </p:nvSpPr>
          <p:spPr>
            <a:xfrm>
              <a:off x="7432039" y="1726118"/>
              <a:ext cx="299490" cy="363073"/>
            </a:xfrm>
            <a:custGeom>
              <a:avLst/>
              <a:gdLst/>
              <a:ahLst/>
              <a:cxnLst/>
              <a:rect l="l" t="t" r="r" b="b"/>
              <a:pathLst>
                <a:path w="8860" h="10741" extrusionOk="0">
                  <a:moveTo>
                    <a:pt x="5288" y="2572"/>
                  </a:moveTo>
                  <a:cubicBezTo>
                    <a:pt x="5978" y="2572"/>
                    <a:pt x="6550" y="3144"/>
                    <a:pt x="6550" y="3834"/>
                  </a:cubicBezTo>
                  <a:cubicBezTo>
                    <a:pt x="6550" y="4811"/>
                    <a:pt x="5097" y="5978"/>
                    <a:pt x="4597" y="6263"/>
                  </a:cubicBezTo>
                  <a:cubicBezTo>
                    <a:pt x="4549" y="6287"/>
                    <a:pt x="4502" y="6311"/>
                    <a:pt x="4430" y="6311"/>
                  </a:cubicBezTo>
                  <a:cubicBezTo>
                    <a:pt x="4359" y="6311"/>
                    <a:pt x="4311" y="6287"/>
                    <a:pt x="4263" y="6263"/>
                  </a:cubicBezTo>
                  <a:cubicBezTo>
                    <a:pt x="4025" y="6121"/>
                    <a:pt x="3549" y="5763"/>
                    <a:pt x="3168" y="5335"/>
                  </a:cubicBezTo>
                  <a:cubicBezTo>
                    <a:pt x="2596" y="4763"/>
                    <a:pt x="2311" y="4263"/>
                    <a:pt x="2311" y="3834"/>
                  </a:cubicBezTo>
                  <a:cubicBezTo>
                    <a:pt x="2311" y="3144"/>
                    <a:pt x="2882" y="2572"/>
                    <a:pt x="3573" y="2572"/>
                  </a:cubicBezTo>
                  <a:cubicBezTo>
                    <a:pt x="3906" y="2572"/>
                    <a:pt x="4192" y="2715"/>
                    <a:pt x="4430" y="2906"/>
                  </a:cubicBezTo>
                  <a:cubicBezTo>
                    <a:pt x="4668" y="2715"/>
                    <a:pt x="4954" y="2572"/>
                    <a:pt x="5288" y="2572"/>
                  </a:cubicBezTo>
                  <a:close/>
                  <a:moveTo>
                    <a:pt x="4430" y="0"/>
                  </a:moveTo>
                  <a:cubicBezTo>
                    <a:pt x="1977" y="0"/>
                    <a:pt x="1" y="2001"/>
                    <a:pt x="1" y="4454"/>
                  </a:cubicBezTo>
                  <a:cubicBezTo>
                    <a:pt x="1" y="5549"/>
                    <a:pt x="596" y="7049"/>
                    <a:pt x="1572" y="8478"/>
                  </a:cubicBezTo>
                  <a:cubicBezTo>
                    <a:pt x="1953" y="9002"/>
                    <a:pt x="3287" y="10741"/>
                    <a:pt x="4430" y="10741"/>
                  </a:cubicBezTo>
                  <a:cubicBezTo>
                    <a:pt x="5573" y="10741"/>
                    <a:pt x="6907" y="9002"/>
                    <a:pt x="7264" y="8478"/>
                  </a:cubicBezTo>
                  <a:cubicBezTo>
                    <a:pt x="8264" y="7049"/>
                    <a:pt x="8860" y="5549"/>
                    <a:pt x="8860" y="4454"/>
                  </a:cubicBezTo>
                  <a:cubicBezTo>
                    <a:pt x="8860" y="2001"/>
                    <a:pt x="6883" y="0"/>
                    <a:pt x="4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" name="Google Shape;2008;p70"/>
          <p:cNvGrpSpPr/>
          <p:nvPr/>
        </p:nvGrpSpPr>
        <p:grpSpPr>
          <a:xfrm>
            <a:off x="508485" y="2802014"/>
            <a:ext cx="619420" cy="504000"/>
            <a:chOff x="1360962" y="2973804"/>
            <a:chExt cx="404951" cy="362292"/>
          </a:xfrm>
          <a:solidFill>
            <a:schemeClr val="bg1"/>
          </a:solidFill>
        </p:grpSpPr>
        <p:sp>
          <p:nvSpPr>
            <p:cNvPr id="21" name="Google Shape;2009;p70"/>
            <p:cNvSpPr/>
            <p:nvPr/>
          </p:nvSpPr>
          <p:spPr>
            <a:xfrm>
              <a:off x="1360962" y="3092955"/>
              <a:ext cx="224651" cy="243141"/>
            </a:xfrm>
            <a:custGeom>
              <a:avLst/>
              <a:gdLst/>
              <a:ahLst/>
              <a:cxnLst/>
              <a:rect l="l" t="t" r="r" b="b"/>
              <a:pathLst>
                <a:path w="6646" h="7193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478" y="72"/>
                    <a:pt x="2192" y="191"/>
                    <a:pt x="1930" y="357"/>
                  </a:cubicBezTo>
                  <a:cubicBezTo>
                    <a:pt x="1096" y="834"/>
                    <a:pt x="501" y="1619"/>
                    <a:pt x="239" y="2548"/>
                  </a:cubicBezTo>
                  <a:cubicBezTo>
                    <a:pt x="1" y="3429"/>
                    <a:pt x="120" y="4358"/>
                    <a:pt x="525" y="5168"/>
                  </a:cubicBezTo>
                  <a:lnTo>
                    <a:pt x="96" y="6740"/>
                  </a:lnTo>
                  <a:cubicBezTo>
                    <a:pt x="48" y="6859"/>
                    <a:pt x="72" y="6978"/>
                    <a:pt x="168" y="7073"/>
                  </a:cubicBezTo>
                  <a:cubicBezTo>
                    <a:pt x="239" y="7144"/>
                    <a:pt x="334" y="7192"/>
                    <a:pt x="430" y="7192"/>
                  </a:cubicBezTo>
                  <a:cubicBezTo>
                    <a:pt x="430" y="7192"/>
                    <a:pt x="453" y="7192"/>
                    <a:pt x="477" y="7168"/>
                  </a:cubicBezTo>
                  <a:lnTo>
                    <a:pt x="2406" y="6835"/>
                  </a:lnTo>
                  <a:cubicBezTo>
                    <a:pt x="2525" y="6882"/>
                    <a:pt x="2668" y="6930"/>
                    <a:pt x="2811" y="6978"/>
                  </a:cubicBezTo>
                  <a:cubicBezTo>
                    <a:pt x="3121" y="7057"/>
                    <a:pt x="3435" y="7097"/>
                    <a:pt x="3749" y="7097"/>
                  </a:cubicBezTo>
                  <a:cubicBezTo>
                    <a:pt x="4375" y="7097"/>
                    <a:pt x="4994" y="6938"/>
                    <a:pt x="5550" y="6620"/>
                  </a:cubicBezTo>
                  <a:cubicBezTo>
                    <a:pt x="5978" y="6359"/>
                    <a:pt x="6359" y="6025"/>
                    <a:pt x="6645" y="5644"/>
                  </a:cubicBezTo>
                  <a:cubicBezTo>
                    <a:pt x="4383" y="5168"/>
                    <a:pt x="2692" y="3167"/>
                    <a:pt x="2692" y="762"/>
                  </a:cubicBezTo>
                  <a:cubicBezTo>
                    <a:pt x="2692" y="500"/>
                    <a:pt x="2716" y="238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010;p70"/>
            <p:cNvSpPr/>
            <p:nvPr/>
          </p:nvSpPr>
          <p:spPr>
            <a:xfrm>
              <a:off x="1567862" y="3083288"/>
              <a:ext cx="97419" cy="78118"/>
            </a:xfrm>
            <a:custGeom>
              <a:avLst/>
              <a:gdLst/>
              <a:ahLst/>
              <a:cxnLst/>
              <a:rect l="l" t="t" r="r" b="b"/>
              <a:pathLst>
                <a:path w="2882" h="2311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10"/>
                    <a:pt x="215" y="1191"/>
                    <a:pt x="596" y="1572"/>
                  </a:cubicBezTo>
                  <a:cubicBezTo>
                    <a:pt x="881" y="1882"/>
                    <a:pt x="1191" y="2144"/>
                    <a:pt x="1429" y="2310"/>
                  </a:cubicBezTo>
                  <a:cubicBezTo>
                    <a:pt x="1620" y="2167"/>
                    <a:pt x="1929" y="1905"/>
                    <a:pt x="2215" y="1620"/>
                  </a:cubicBezTo>
                  <a:cubicBezTo>
                    <a:pt x="2834" y="977"/>
                    <a:pt x="2882" y="667"/>
                    <a:pt x="2882" y="572"/>
                  </a:cubicBezTo>
                  <a:cubicBezTo>
                    <a:pt x="2882" y="262"/>
                    <a:pt x="2620" y="0"/>
                    <a:pt x="2310" y="0"/>
                  </a:cubicBezTo>
                  <a:cubicBezTo>
                    <a:pt x="2072" y="0"/>
                    <a:pt x="1858" y="167"/>
                    <a:pt x="1762" y="381"/>
                  </a:cubicBezTo>
                  <a:cubicBezTo>
                    <a:pt x="1715" y="524"/>
                    <a:pt x="1572" y="596"/>
                    <a:pt x="1429" y="596"/>
                  </a:cubicBezTo>
                  <a:cubicBezTo>
                    <a:pt x="1286" y="596"/>
                    <a:pt x="1167" y="524"/>
                    <a:pt x="1119" y="381"/>
                  </a:cubicBezTo>
                  <a:cubicBezTo>
                    <a:pt x="1024" y="167"/>
                    <a:pt x="810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011;p70"/>
            <p:cNvSpPr/>
            <p:nvPr/>
          </p:nvSpPr>
          <p:spPr>
            <a:xfrm>
              <a:off x="1476090" y="2973804"/>
              <a:ext cx="289823" cy="324436"/>
            </a:xfrm>
            <a:custGeom>
              <a:avLst/>
              <a:gdLst/>
              <a:ahLst/>
              <a:cxnLst/>
              <a:rect l="l" t="t" r="r" b="b"/>
              <a:pathLst>
                <a:path w="8574" h="9598" extrusionOk="0">
                  <a:moveTo>
                    <a:pt x="5025" y="2549"/>
                  </a:moveTo>
                  <a:cubicBezTo>
                    <a:pt x="5716" y="2549"/>
                    <a:pt x="6287" y="3120"/>
                    <a:pt x="6287" y="3811"/>
                  </a:cubicBezTo>
                  <a:cubicBezTo>
                    <a:pt x="6287" y="4240"/>
                    <a:pt x="6002" y="4740"/>
                    <a:pt x="5430" y="5335"/>
                  </a:cubicBezTo>
                  <a:cubicBezTo>
                    <a:pt x="5025" y="5764"/>
                    <a:pt x="4549" y="6121"/>
                    <a:pt x="4335" y="6264"/>
                  </a:cubicBezTo>
                  <a:cubicBezTo>
                    <a:pt x="4263" y="6288"/>
                    <a:pt x="4215" y="6311"/>
                    <a:pt x="4144" y="6311"/>
                  </a:cubicBezTo>
                  <a:cubicBezTo>
                    <a:pt x="4096" y="6311"/>
                    <a:pt x="4025" y="6288"/>
                    <a:pt x="3977" y="6264"/>
                  </a:cubicBezTo>
                  <a:cubicBezTo>
                    <a:pt x="3477" y="5978"/>
                    <a:pt x="2001" y="4811"/>
                    <a:pt x="2001" y="3811"/>
                  </a:cubicBezTo>
                  <a:cubicBezTo>
                    <a:pt x="2001" y="3120"/>
                    <a:pt x="2572" y="2549"/>
                    <a:pt x="3287" y="2549"/>
                  </a:cubicBezTo>
                  <a:cubicBezTo>
                    <a:pt x="3620" y="2549"/>
                    <a:pt x="3930" y="2668"/>
                    <a:pt x="4144" y="2882"/>
                  </a:cubicBezTo>
                  <a:cubicBezTo>
                    <a:pt x="4382" y="2668"/>
                    <a:pt x="4692" y="2549"/>
                    <a:pt x="5025" y="2549"/>
                  </a:cubicBezTo>
                  <a:close/>
                  <a:moveTo>
                    <a:pt x="4287" y="1"/>
                  </a:moveTo>
                  <a:cubicBezTo>
                    <a:pt x="1929" y="24"/>
                    <a:pt x="0" y="1930"/>
                    <a:pt x="0" y="4287"/>
                  </a:cubicBezTo>
                  <a:cubicBezTo>
                    <a:pt x="0" y="6645"/>
                    <a:pt x="1929" y="8574"/>
                    <a:pt x="4287" y="8574"/>
                  </a:cubicBezTo>
                  <a:cubicBezTo>
                    <a:pt x="4454" y="8574"/>
                    <a:pt x="4644" y="8574"/>
                    <a:pt x="4811" y="8550"/>
                  </a:cubicBezTo>
                  <a:lnTo>
                    <a:pt x="6954" y="9550"/>
                  </a:lnTo>
                  <a:cubicBezTo>
                    <a:pt x="7002" y="9574"/>
                    <a:pt x="7049" y="9598"/>
                    <a:pt x="7097" y="9598"/>
                  </a:cubicBezTo>
                  <a:cubicBezTo>
                    <a:pt x="7168" y="9598"/>
                    <a:pt x="7240" y="9574"/>
                    <a:pt x="7288" y="9526"/>
                  </a:cubicBezTo>
                  <a:cubicBezTo>
                    <a:pt x="7383" y="9455"/>
                    <a:pt x="7454" y="9360"/>
                    <a:pt x="7454" y="9241"/>
                  </a:cubicBezTo>
                  <a:lnTo>
                    <a:pt x="7430" y="7216"/>
                  </a:lnTo>
                  <a:cubicBezTo>
                    <a:pt x="8169" y="6430"/>
                    <a:pt x="8574" y="5383"/>
                    <a:pt x="8574" y="4287"/>
                  </a:cubicBezTo>
                  <a:cubicBezTo>
                    <a:pt x="8574" y="1930"/>
                    <a:pt x="6645" y="1"/>
                    <a:pt x="4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062;p70"/>
          <p:cNvGrpSpPr/>
          <p:nvPr/>
        </p:nvGrpSpPr>
        <p:grpSpPr>
          <a:xfrm>
            <a:off x="5125406" y="1652995"/>
            <a:ext cx="504000" cy="504000"/>
            <a:chOff x="2726210" y="2953692"/>
            <a:chExt cx="383996" cy="402512"/>
          </a:xfrm>
          <a:solidFill>
            <a:schemeClr val="bg1"/>
          </a:solidFill>
        </p:grpSpPr>
        <p:sp>
          <p:nvSpPr>
            <p:cNvPr id="26" name="Google Shape;2063;p70"/>
            <p:cNvSpPr/>
            <p:nvPr/>
          </p:nvSpPr>
          <p:spPr>
            <a:xfrm>
              <a:off x="2744699" y="2953692"/>
              <a:ext cx="365506" cy="111920"/>
            </a:xfrm>
            <a:custGeom>
              <a:avLst/>
              <a:gdLst/>
              <a:ahLst/>
              <a:cxnLst/>
              <a:rect l="l" t="t" r="r" b="b"/>
              <a:pathLst>
                <a:path w="10813" h="3311" extrusionOk="0">
                  <a:moveTo>
                    <a:pt x="2763" y="0"/>
                  </a:moveTo>
                  <a:cubicBezTo>
                    <a:pt x="2192" y="0"/>
                    <a:pt x="1739" y="453"/>
                    <a:pt x="1739" y="1024"/>
                  </a:cubicBezTo>
                  <a:lnTo>
                    <a:pt x="1739" y="1286"/>
                  </a:lnTo>
                  <a:lnTo>
                    <a:pt x="2454" y="1286"/>
                  </a:lnTo>
                  <a:lnTo>
                    <a:pt x="2454" y="1024"/>
                  </a:lnTo>
                  <a:cubicBezTo>
                    <a:pt x="2454" y="834"/>
                    <a:pt x="2597" y="691"/>
                    <a:pt x="2763" y="691"/>
                  </a:cubicBezTo>
                  <a:lnTo>
                    <a:pt x="2811" y="691"/>
                  </a:lnTo>
                  <a:cubicBezTo>
                    <a:pt x="3002" y="691"/>
                    <a:pt x="3144" y="858"/>
                    <a:pt x="3144" y="1024"/>
                  </a:cubicBezTo>
                  <a:lnTo>
                    <a:pt x="3144" y="1286"/>
                  </a:lnTo>
                  <a:lnTo>
                    <a:pt x="2454" y="1286"/>
                  </a:lnTo>
                  <a:lnTo>
                    <a:pt x="2454" y="2239"/>
                  </a:lnTo>
                  <a:cubicBezTo>
                    <a:pt x="2454" y="2429"/>
                    <a:pt x="2311" y="2596"/>
                    <a:pt x="2144" y="2596"/>
                  </a:cubicBezTo>
                  <a:cubicBezTo>
                    <a:pt x="2130" y="2598"/>
                    <a:pt x="2117" y="2598"/>
                    <a:pt x="2103" y="2598"/>
                  </a:cubicBezTo>
                  <a:cubicBezTo>
                    <a:pt x="1906" y="2598"/>
                    <a:pt x="1739" y="2441"/>
                    <a:pt x="1739" y="2263"/>
                  </a:cubicBezTo>
                  <a:lnTo>
                    <a:pt x="1739" y="1286"/>
                  </a:lnTo>
                  <a:lnTo>
                    <a:pt x="358" y="1286"/>
                  </a:lnTo>
                  <a:cubicBezTo>
                    <a:pt x="168" y="1286"/>
                    <a:pt x="1" y="1429"/>
                    <a:pt x="1" y="1620"/>
                  </a:cubicBezTo>
                  <a:lnTo>
                    <a:pt x="1" y="3310"/>
                  </a:lnTo>
                  <a:lnTo>
                    <a:pt x="10813" y="3310"/>
                  </a:lnTo>
                  <a:lnTo>
                    <a:pt x="10813" y="1620"/>
                  </a:lnTo>
                  <a:cubicBezTo>
                    <a:pt x="10813" y="1429"/>
                    <a:pt x="10646" y="1286"/>
                    <a:pt x="10456" y="1286"/>
                  </a:cubicBezTo>
                  <a:lnTo>
                    <a:pt x="9431" y="1286"/>
                  </a:lnTo>
                  <a:lnTo>
                    <a:pt x="9431" y="1024"/>
                  </a:lnTo>
                  <a:cubicBezTo>
                    <a:pt x="9431" y="453"/>
                    <a:pt x="8979" y="0"/>
                    <a:pt x="8407" y="0"/>
                  </a:cubicBezTo>
                  <a:lnTo>
                    <a:pt x="8360" y="0"/>
                  </a:lnTo>
                  <a:cubicBezTo>
                    <a:pt x="7812" y="0"/>
                    <a:pt x="7336" y="453"/>
                    <a:pt x="7336" y="1024"/>
                  </a:cubicBezTo>
                  <a:lnTo>
                    <a:pt x="7336" y="1286"/>
                  </a:lnTo>
                  <a:lnTo>
                    <a:pt x="8050" y="1286"/>
                  </a:lnTo>
                  <a:lnTo>
                    <a:pt x="8050" y="1024"/>
                  </a:lnTo>
                  <a:cubicBezTo>
                    <a:pt x="8050" y="858"/>
                    <a:pt x="8193" y="691"/>
                    <a:pt x="8360" y="691"/>
                  </a:cubicBezTo>
                  <a:lnTo>
                    <a:pt x="8407" y="691"/>
                  </a:lnTo>
                  <a:cubicBezTo>
                    <a:pt x="8598" y="691"/>
                    <a:pt x="8741" y="858"/>
                    <a:pt x="8741" y="1024"/>
                  </a:cubicBezTo>
                  <a:lnTo>
                    <a:pt x="8741" y="1286"/>
                  </a:lnTo>
                  <a:lnTo>
                    <a:pt x="8050" y="1286"/>
                  </a:lnTo>
                  <a:lnTo>
                    <a:pt x="8050" y="2239"/>
                  </a:lnTo>
                  <a:cubicBezTo>
                    <a:pt x="8050" y="2429"/>
                    <a:pt x="7907" y="2596"/>
                    <a:pt x="7741" y="2596"/>
                  </a:cubicBezTo>
                  <a:cubicBezTo>
                    <a:pt x="7727" y="2598"/>
                    <a:pt x="7713" y="2598"/>
                    <a:pt x="7700" y="2598"/>
                  </a:cubicBezTo>
                  <a:cubicBezTo>
                    <a:pt x="7503" y="2598"/>
                    <a:pt x="7336" y="2441"/>
                    <a:pt x="7336" y="2263"/>
                  </a:cubicBezTo>
                  <a:lnTo>
                    <a:pt x="7336" y="1286"/>
                  </a:lnTo>
                  <a:lnTo>
                    <a:pt x="6645" y="1286"/>
                  </a:lnTo>
                  <a:lnTo>
                    <a:pt x="6645" y="1024"/>
                  </a:lnTo>
                  <a:cubicBezTo>
                    <a:pt x="6645" y="453"/>
                    <a:pt x="6193" y="0"/>
                    <a:pt x="5621" y="0"/>
                  </a:cubicBezTo>
                  <a:lnTo>
                    <a:pt x="5550" y="0"/>
                  </a:lnTo>
                  <a:cubicBezTo>
                    <a:pt x="5002" y="0"/>
                    <a:pt x="4526" y="453"/>
                    <a:pt x="4526" y="1024"/>
                  </a:cubicBezTo>
                  <a:lnTo>
                    <a:pt x="4526" y="1286"/>
                  </a:lnTo>
                  <a:lnTo>
                    <a:pt x="5240" y="1286"/>
                  </a:lnTo>
                  <a:lnTo>
                    <a:pt x="5240" y="1024"/>
                  </a:lnTo>
                  <a:cubicBezTo>
                    <a:pt x="5240" y="858"/>
                    <a:pt x="5383" y="691"/>
                    <a:pt x="5550" y="691"/>
                  </a:cubicBezTo>
                  <a:lnTo>
                    <a:pt x="5597" y="691"/>
                  </a:lnTo>
                  <a:cubicBezTo>
                    <a:pt x="5788" y="691"/>
                    <a:pt x="5931" y="858"/>
                    <a:pt x="5931" y="1024"/>
                  </a:cubicBezTo>
                  <a:lnTo>
                    <a:pt x="5931" y="1286"/>
                  </a:lnTo>
                  <a:lnTo>
                    <a:pt x="5240" y="1286"/>
                  </a:lnTo>
                  <a:lnTo>
                    <a:pt x="5240" y="2239"/>
                  </a:lnTo>
                  <a:cubicBezTo>
                    <a:pt x="5240" y="2429"/>
                    <a:pt x="5097" y="2596"/>
                    <a:pt x="4931" y="2596"/>
                  </a:cubicBezTo>
                  <a:cubicBezTo>
                    <a:pt x="4917" y="2598"/>
                    <a:pt x="4903" y="2598"/>
                    <a:pt x="4890" y="2598"/>
                  </a:cubicBezTo>
                  <a:cubicBezTo>
                    <a:pt x="4693" y="2598"/>
                    <a:pt x="4526" y="2441"/>
                    <a:pt x="4526" y="2263"/>
                  </a:cubicBezTo>
                  <a:lnTo>
                    <a:pt x="4526" y="1286"/>
                  </a:lnTo>
                  <a:lnTo>
                    <a:pt x="3835" y="1286"/>
                  </a:lnTo>
                  <a:lnTo>
                    <a:pt x="3835" y="1024"/>
                  </a:lnTo>
                  <a:cubicBezTo>
                    <a:pt x="3835" y="453"/>
                    <a:pt x="3383" y="0"/>
                    <a:pt x="2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064;p70"/>
            <p:cNvSpPr/>
            <p:nvPr/>
          </p:nvSpPr>
          <p:spPr>
            <a:xfrm>
              <a:off x="2726210" y="3285320"/>
              <a:ext cx="348571" cy="70884"/>
            </a:xfrm>
            <a:custGeom>
              <a:avLst/>
              <a:gdLst/>
              <a:ahLst/>
              <a:cxnLst/>
              <a:rect l="l" t="t" r="r" b="b"/>
              <a:pathLst>
                <a:path w="10312" h="2097" extrusionOk="0">
                  <a:moveTo>
                    <a:pt x="1048" y="1"/>
                  </a:moveTo>
                  <a:cubicBezTo>
                    <a:pt x="453" y="1"/>
                    <a:pt x="0" y="477"/>
                    <a:pt x="0" y="1049"/>
                  </a:cubicBezTo>
                  <a:cubicBezTo>
                    <a:pt x="0" y="1620"/>
                    <a:pt x="453" y="2096"/>
                    <a:pt x="1048" y="2096"/>
                  </a:cubicBezTo>
                  <a:lnTo>
                    <a:pt x="9955" y="2096"/>
                  </a:lnTo>
                  <a:cubicBezTo>
                    <a:pt x="10145" y="2096"/>
                    <a:pt x="10312" y="1930"/>
                    <a:pt x="10312" y="1739"/>
                  </a:cubicBezTo>
                  <a:cubicBezTo>
                    <a:pt x="10312" y="1549"/>
                    <a:pt x="10145" y="1406"/>
                    <a:pt x="9955" y="1406"/>
                  </a:cubicBezTo>
                  <a:cubicBezTo>
                    <a:pt x="9574" y="1406"/>
                    <a:pt x="9264" y="1072"/>
                    <a:pt x="9264" y="691"/>
                  </a:cubicBezTo>
                  <a:cubicBezTo>
                    <a:pt x="9264" y="620"/>
                    <a:pt x="9264" y="548"/>
                    <a:pt x="9288" y="477"/>
                  </a:cubicBezTo>
                  <a:cubicBezTo>
                    <a:pt x="9359" y="287"/>
                    <a:pt x="9264" y="96"/>
                    <a:pt x="9074" y="25"/>
                  </a:cubicBezTo>
                  <a:cubicBezTo>
                    <a:pt x="9050" y="1"/>
                    <a:pt x="9002" y="1"/>
                    <a:pt x="8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065;p70"/>
            <p:cNvSpPr/>
            <p:nvPr/>
          </p:nvSpPr>
          <p:spPr>
            <a:xfrm>
              <a:off x="2884773" y="3143658"/>
              <a:ext cx="83763" cy="65239"/>
            </a:xfrm>
            <a:custGeom>
              <a:avLst/>
              <a:gdLst/>
              <a:ahLst/>
              <a:cxnLst/>
              <a:rect l="l" t="t" r="r" b="b"/>
              <a:pathLst>
                <a:path w="2478" h="1930" extrusionOk="0">
                  <a:moveTo>
                    <a:pt x="477" y="0"/>
                  </a:moveTo>
                  <a:cubicBezTo>
                    <a:pt x="215" y="0"/>
                    <a:pt x="24" y="191"/>
                    <a:pt x="24" y="453"/>
                  </a:cubicBezTo>
                  <a:cubicBezTo>
                    <a:pt x="1" y="834"/>
                    <a:pt x="715" y="1572"/>
                    <a:pt x="1239" y="1929"/>
                  </a:cubicBezTo>
                  <a:cubicBezTo>
                    <a:pt x="1406" y="1810"/>
                    <a:pt x="1668" y="1596"/>
                    <a:pt x="1930" y="1334"/>
                  </a:cubicBezTo>
                  <a:cubicBezTo>
                    <a:pt x="2334" y="905"/>
                    <a:pt x="2477" y="596"/>
                    <a:pt x="2477" y="453"/>
                  </a:cubicBezTo>
                  <a:cubicBezTo>
                    <a:pt x="2477" y="191"/>
                    <a:pt x="2287" y="0"/>
                    <a:pt x="2025" y="0"/>
                  </a:cubicBezTo>
                  <a:cubicBezTo>
                    <a:pt x="1834" y="0"/>
                    <a:pt x="1644" y="119"/>
                    <a:pt x="1572" y="286"/>
                  </a:cubicBezTo>
                  <a:cubicBezTo>
                    <a:pt x="1525" y="429"/>
                    <a:pt x="1406" y="524"/>
                    <a:pt x="1239" y="524"/>
                  </a:cubicBezTo>
                  <a:cubicBezTo>
                    <a:pt x="1096" y="524"/>
                    <a:pt x="977" y="429"/>
                    <a:pt x="929" y="286"/>
                  </a:cubicBezTo>
                  <a:cubicBezTo>
                    <a:pt x="858" y="119"/>
                    <a:pt x="667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066;p70"/>
            <p:cNvSpPr/>
            <p:nvPr/>
          </p:nvSpPr>
          <p:spPr>
            <a:xfrm>
              <a:off x="2744699" y="3088933"/>
              <a:ext cx="365506" cy="251186"/>
            </a:xfrm>
            <a:custGeom>
              <a:avLst/>
              <a:gdLst/>
              <a:ahLst/>
              <a:cxnLst/>
              <a:rect l="l" t="t" r="r" b="b"/>
              <a:pathLst>
                <a:path w="10813" h="7431" extrusionOk="0">
                  <a:moveTo>
                    <a:pt x="6169" y="905"/>
                  </a:moveTo>
                  <a:cubicBezTo>
                    <a:pt x="6812" y="905"/>
                    <a:pt x="7336" y="1429"/>
                    <a:pt x="7336" y="2072"/>
                  </a:cubicBezTo>
                  <a:cubicBezTo>
                    <a:pt x="7336" y="2453"/>
                    <a:pt x="7074" y="2929"/>
                    <a:pt x="6574" y="3453"/>
                  </a:cubicBezTo>
                  <a:cubicBezTo>
                    <a:pt x="6193" y="3834"/>
                    <a:pt x="5788" y="4168"/>
                    <a:pt x="5574" y="4287"/>
                  </a:cubicBezTo>
                  <a:cubicBezTo>
                    <a:pt x="5526" y="4310"/>
                    <a:pt x="5454" y="4334"/>
                    <a:pt x="5383" y="4334"/>
                  </a:cubicBezTo>
                  <a:cubicBezTo>
                    <a:pt x="5335" y="4334"/>
                    <a:pt x="5264" y="4310"/>
                    <a:pt x="5216" y="4287"/>
                  </a:cubicBezTo>
                  <a:cubicBezTo>
                    <a:pt x="4954" y="4120"/>
                    <a:pt x="4526" y="3810"/>
                    <a:pt x="4168" y="3405"/>
                  </a:cubicBezTo>
                  <a:cubicBezTo>
                    <a:pt x="3692" y="2905"/>
                    <a:pt x="3454" y="2477"/>
                    <a:pt x="3454" y="2072"/>
                  </a:cubicBezTo>
                  <a:cubicBezTo>
                    <a:pt x="3454" y="1429"/>
                    <a:pt x="3978" y="905"/>
                    <a:pt x="4621" y="905"/>
                  </a:cubicBezTo>
                  <a:cubicBezTo>
                    <a:pt x="4907" y="905"/>
                    <a:pt x="5193" y="1024"/>
                    <a:pt x="5383" y="1191"/>
                  </a:cubicBezTo>
                  <a:cubicBezTo>
                    <a:pt x="5597" y="1024"/>
                    <a:pt x="5883" y="905"/>
                    <a:pt x="6169" y="905"/>
                  </a:cubicBezTo>
                  <a:close/>
                  <a:moveTo>
                    <a:pt x="1" y="0"/>
                  </a:moveTo>
                  <a:lnTo>
                    <a:pt x="1" y="5192"/>
                  </a:lnTo>
                  <a:cubicBezTo>
                    <a:pt x="168" y="5144"/>
                    <a:pt x="334" y="5120"/>
                    <a:pt x="501" y="5120"/>
                  </a:cubicBezTo>
                  <a:lnTo>
                    <a:pt x="8431" y="5120"/>
                  </a:lnTo>
                  <a:cubicBezTo>
                    <a:pt x="8550" y="5120"/>
                    <a:pt x="8669" y="5144"/>
                    <a:pt x="8788" y="5168"/>
                  </a:cubicBezTo>
                  <a:cubicBezTo>
                    <a:pt x="9050" y="5263"/>
                    <a:pt x="9265" y="5454"/>
                    <a:pt x="9384" y="5715"/>
                  </a:cubicBezTo>
                  <a:cubicBezTo>
                    <a:pt x="9503" y="5954"/>
                    <a:pt x="9503" y="6239"/>
                    <a:pt x="9408" y="6501"/>
                  </a:cubicBezTo>
                  <a:cubicBezTo>
                    <a:pt x="9955" y="6501"/>
                    <a:pt x="10408" y="6906"/>
                    <a:pt x="10456" y="7430"/>
                  </a:cubicBezTo>
                  <a:cubicBezTo>
                    <a:pt x="10670" y="7192"/>
                    <a:pt x="10813" y="6859"/>
                    <a:pt x="10813" y="6501"/>
                  </a:cubicBezTo>
                  <a:lnTo>
                    <a:pt x="10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2179;p70"/>
          <p:cNvGrpSpPr/>
          <p:nvPr/>
        </p:nvGrpSpPr>
        <p:grpSpPr>
          <a:xfrm>
            <a:off x="552344" y="3874130"/>
            <a:ext cx="504000" cy="432000"/>
            <a:chOff x="6052324" y="2988305"/>
            <a:chExt cx="402515" cy="333290"/>
          </a:xfrm>
          <a:solidFill>
            <a:schemeClr val="bg1"/>
          </a:solidFill>
        </p:grpSpPr>
        <p:sp>
          <p:nvSpPr>
            <p:cNvPr id="31" name="Google Shape;2180;p70"/>
            <p:cNvSpPr/>
            <p:nvPr/>
          </p:nvSpPr>
          <p:spPr>
            <a:xfrm>
              <a:off x="6052324" y="2988305"/>
              <a:ext cx="362295" cy="313180"/>
            </a:xfrm>
            <a:custGeom>
              <a:avLst/>
              <a:gdLst/>
              <a:ahLst/>
              <a:cxnLst/>
              <a:rect l="l" t="t" r="r" b="b"/>
              <a:pathLst>
                <a:path w="10718" h="9265" extrusionOk="0">
                  <a:moveTo>
                    <a:pt x="2930" y="0"/>
                  </a:moveTo>
                  <a:cubicBezTo>
                    <a:pt x="1310" y="0"/>
                    <a:pt x="1" y="1310"/>
                    <a:pt x="1" y="2929"/>
                  </a:cubicBezTo>
                  <a:cubicBezTo>
                    <a:pt x="1" y="4215"/>
                    <a:pt x="1096" y="5644"/>
                    <a:pt x="2025" y="6621"/>
                  </a:cubicBezTo>
                  <a:cubicBezTo>
                    <a:pt x="3144" y="7788"/>
                    <a:pt x="4430" y="8764"/>
                    <a:pt x="5192" y="9216"/>
                  </a:cubicBezTo>
                  <a:cubicBezTo>
                    <a:pt x="5240" y="9240"/>
                    <a:pt x="5311" y="9264"/>
                    <a:pt x="5359" y="9264"/>
                  </a:cubicBezTo>
                  <a:cubicBezTo>
                    <a:pt x="5430" y="9264"/>
                    <a:pt x="5478" y="9240"/>
                    <a:pt x="5526" y="9216"/>
                  </a:cubicBezTo>
                  <a:cubicBezTo>
                    <a:pt x="5597" y="9193"/>
                    <a:pt x="5669" y="9145"/>
                    <a:pt x="5740" y="9097"/>
                  </a:cubicBezTo>
                  <a:cubicBezTo>
                    <a:pt x="5240" y="8431"/>
                    <a:pt x="4930" y="7621"/>
                    <a:pt x="4930" y="6740"/>
                  </a:cubicBezTo>
                  <a:cubicBezTo>
                    <a:pt x="4930" y="4620"/>
                    <a:pt x="6669" y="2906"/>
                    <a:pt x="8788" y="2906"/>
                  </a:cubicBezTo>
                  <a:cubicBezTo>
                    <a:pt x="9479" y="2906"/>
                    <a:pt x="10122" y="3096"/>
                    <a:pt x="10670" y="3406"/>
                  </a:cubicBezTo>
                  <a:cubicBezTo>
                    <a:pt x="10693" y="3239"/>
                    <a:pt x="10717" y="3072"/>
                    <a:pt x="10717" y="2929"/>
                  </a:cubicBezTo>
                  <a:cubicBezTo>
                    <a:pt x="10717" y="1310"/>
                    <a:pt x="9407" y="0"/>
                    <a:pt x="7788" y="0"/>
                  </a:cubicBezTo>
                  <a:cubicBezTo>
                    <a:pt x="7169" y="0"/>
                    <a:pt x="6597" y="167"/>
                    <a:pt x="6097" y="524"/>
                  </a:cubicBezTo>
                  <a:cubicBezTo>
                    <a:pt x="5811" y="738"/>
                    <a:pt x="5549" y="977"/>
                    <a:pt x="5359" y="1262"/>
                  </a:cubicBezTo>
                  <a:cubicBezTo>
                    <a:pt x="5168" y="977"/>
                    <a:pt x="4906" y="738"/>
                    <a:pt x="4621" y="524"/>
                  </a:cubicBezTo>
                  <a:cubicBezTo>
                    <a:pt x="4144" y="167"/>
                    <a:pt x="3549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2181;p70"/>
            <p:cNvSpPr/>
            <p:nvPr/>
          </p:nvSpPr>
          <p:spPr>
            <a:xfrm>
              <a:off x="6243912" y="3110667"/>
              <a:ext cx="210928" cy="210928"/>
            </a:xfrm>
            <a:custGeom>
              <a:avLst/>
              <a:gdLst/>
              <a:ahLst/>
              <a:cxnLst/>
              <a:rect l="l" t="t" r="r" b="b"/>
              <a:pathLst>
                <a:path w="6240" h="6240" extrusionOk="0">
                  <a:moveTo>
                    <a:pt x="3119" y="1926"/>
                  </a:moveTo>
                  <a:cubicBezTo>
                    <a:pt x="3310" y="1926"/>
                    <a:pt x="3454" y="2064"/>
                    <a:pt x="3454" y="2262"/>
                  </a:cubicBezTo>
                  <a:lnTo>
                    <a:pt x="3454" y="2977"/>
                  </a:lnTo>
                  <a:lnTo>
                    <a:pt x="3787" y="3334"/>
                  </a:lnTo>
                  <a:cubicBezTo>
                    <a:pt x="3930" y="3453"/>
                    <a:pt x="3930" y="3691"/>
                    <a:pt x="3787" y="3810"/>
                  </a:cubicBezTo>
                  <a:cubicBezTo>
                    <a:pt x="3739" y="3882"/>
                    <a:pt x="3644" y="3929"/>
                    <a:pt x="3549" y="3929"/>
                  </a:cubicBezTo>
                  <a:cubicBezTo>
                    <a:pt x="3454" y="3929"/>
                    <a:pt x="3382" y="3882"/>
                    <a:pt x="3311" y="3810"/>
                  </a:cubicBezTo>
                  <a:lnTo>
                    <a:pt x="2858" y="3382"/>
                  </a:lnTo>
                  <a:cubicBezTo>
                    <a:pt x="2787" y="3310"/>
                    <a:pt x="2763" y="3215"/>
                    <a:pt x="2763" y="3120"/>
                  </a:cubicBezTo>
                  <a:lnTo>
                    <a:pt x="2763" y="2286"/>
                  </a:lnTo>
                  <a:cubicBezTo>
                    <a:pt x="2763" y="2096"/>
                    <a:pt x="2882" y="1929"/>
                    <a:pt x="3073" y="1929"/>
                  </a:cubicBezTo>
                  <a:cubicBezTo>
                    <a:pt x="3088" y="1927"/>
                    <a:pt x="3104" y="1926"/>
                    <a:pt x="3119" y="1926"/>
                  </a:cubicBezTo>
                  <a:close/>
                  <a:moveTo>
                    <a:pt x="2763" y="0"/>
                  </a:moveTo>
                  <a:cubicBezTo>
                    <a:pt x="2168" y="71"/>
                    <a:pt x="1596" y="310"/>
                    <a:pt x="1144" y="667"/>
                  </a:cubicBezTo>
                  <a:lnTo>
                    <a:pt x="1382" y="905"/>
                  </a:lnTo>
                  <a:cubicBezTo>
                    <a:pt x="1525" y="1048"/>
                    <a:pt x="1525" y="1262"/>
                    <a:pt x="1382" y="1405"/>
                  </a:cubicBezTo>
                  <a:cubicBezTo>
                    <a:pt x="1322" y="1477"/>
                    <a:pt x="1233" y="1512"/>
                    <a:pt x="1144" y="1512"/>
                  </a:cubicBezTo>
                  <a:cubicBezTo>
                    <a:pt x="1054" y="1512"/>
                    <a:pt x="965" y="1477"/>
                    <a:pt x="905" y="1405"/>
                  </a:cubicBezTo>
                  <a:lnTo>
                    <a:pt x="667" y="1167"/>
                  </a:lnTo>
                  <a:cubicBezTo>
                    <a:pt x="286" y="1619"/>
                    <a:pt x="1" y="2786"/>
                    <a:pt x="1" y="2786"/>
                  </a:cubicBezTo>
                  <a:lnTo>
                    <a:pt x="358" y="2786"/>
                  </a:lnTo>
                  <a:cubicBezTo>
                    <a:pt x="477" y="2786"/>
                    <a:pt x="572" y="2858"/>
                    <a:pt x="620" y="2953"/>
                  </a:cubicBezTo>
                  <a:cubicBezTo>
                    <a:pt x="786" y="3215"/>
                    <a:pt x="596" y="3477"/>
                    <a:pt x="334" y="3477"/>
                  </a:cubicBezTo>
                  <a:lnTo>
                    <a:pt x="1" y="3477"/>
                  </a:lnTo>
                  <a:cubicBezTo>
                    <a:pt x="48" y="4096"/>
                    <a:pt x="310" y="4644"/>
                    <a:pt x="667" y="5096"/>
                  </a:cubicBezTo>
                  <a:lnTo>
                    <a:pt x="929" y="4834"/>
                  </a:lnTo>
                  <a:cubicBezTo>
                    <a:pt x="981" y="4783"/>
                    <a:pt x="1057" y="4744"/>
                    <a:pt x="1131" y="4744"/>
                  </a:cubicBezTo>
                  <a:cubicBezTo>
                    <a:pt x="1160" y="4744"/>
                    <a:pt x="1188" y="4750"/>
                    <a:pt x="1215" y="4763"/>
                  </a:cubicBezTo>
                  <a:cubicBezTo>
                    <a:pt x="1525" y="4834"/>
                    <a:pt x="1572" y="5168"/>
                    <a:pt x="1382" y="5334"/>
                  </a:cubicBezTo>
                  <a:lnTo>
                    <a:pt x="1144" y="5573"/>
                  </a:lnTo>
                  <a:cubicBezTo>
                    <a:pt x="1596" y="5954"/>
                    <a:pt x="2144" y="6192"/>
                    <a:pt x="2763" y="6239"/>
                  </a:cubicBezTo>
                  <a:lnTo>
                    <a:pt x="2763" y="5882"/>
                  </a:lnTo>
                  <a:cubicBezTo>
                    <a:pt x="2763" y="5763"/>
                    <a:pt x="2811" y="5668"/>
                    <a:pt x="2906" y="5620"/>
                  </a:cubicBezTo>
                  <a:cubicBezTo>
                    <a:pt x="2980" y="5577"/>
                    <a:pt x="3053" y="5558"/>
                    <a:pt x="3120" y="5558"/>
                  </a:cubicBezTo>
                  <a:cubicBezTo>
                    <a:pt x="3310" y="5558"/>
                    <a:pt x="3454" y="5712"/>
                    <a:pt x="3454" y="5906"/>
                  </a:cubicBezTo>
                  <a:lnTo>
                    <a:pt x="3454" y="6239"/>
                  </a:lnTo>
                  <a:cubicBezTo>
                    <a:pt x="3454" y="6239"/>
                    <a:pt x="4621" y="5954"/>
                    <a:pt x="5073" y="5573"/>
                  </a:cubicBezTo>
                  <a:lnTo>
                    <a:pt x="4835" y="5334"/>
                  </a:lnTo>
                  <a:cubicBezTo>
                    <a:pt x="4692" y="5192"/>
                    <a:pt x="4692" y="4977"/>
                    <a:pt x="4835" y="4834"/>
                  </a:cubicBezTo>
                  <a:cubicBezTo>
                    <a:pt x="4903" y="4778"/>
                    <a:pt x="4988" y="4748"/>
                    <a:pt x="5073" y="4748"/>
                  </a:cubicBezTo>
                  <a:cubicBezTo>
                    <a:pt x="5166" y="4748"/>
                    <a:pt x="5260" y="4783"/>
                    <a:pt x="5335" y="4858"/>
                  </a:cubicBezTo>
                  <a:lnTo>
                    <a:pt x="5573" y="5096"/>
                  </a:lnTo>
                  <a:cubicBezTo>
                    <a:pt x="5930" y="4644"/>
                    <a:pt x="6168" y="4072"/>
                    <a:pt x="6240" y="3477"/>
                  </a:cubicBezTo>
                  <a:lnTo>
                    <a:pt x="5907" y="3477"/>
                  </a:lnTo>
                  <a:cubicBezTo>
                    <a:pt x="5692" y="3477"/>
                    <a:pt x="5549" y="3310"/>
                    <a:pt x="5549" y="3120"/>
                  </a:cubicBezTo>
                  <a:cubicBezTo>
                    <a:pt x="5549" y="2929"/>
                    <a:pt x="5907" y="2762"/>
                    <a:pt x="5907" y="2762"/>
                  </a:cubicBezTo>
                  <a:lnTo>
                    <a:pt x="6240" y="2762"/>
                  </a:lnTo>
                  <a:cubicBezTo>
                    <a:pt x="6240" y="2762"/>
                    <a:pt x="5930" y="1619"/>
                    <a:pt x="5573" y="1167"/>
                  </a:cubicBezTo>
                  <a:lnTo>
                    <a:pt x="5335" y="1405"/>
                  </a:lnTo>
                  <a:cubicBezTo>
                    <a:pt x="5264" y="1477"/>
                    <a:pt x="5174" y="1512"/>
                    <a:pt x="5085" y="1512"/>
                  </a:cubicBezTo>
                  <a:cubicBezTo>
                    <a:pt x="4996" y="1512"/>
                    <a:pt x="4906" y="1477"/>
                    <a:pt x="4835" y="1405"/>
                  </a:cubicBezTo>
                  <a:cubicBezTo>
                    <a:pt x="4692" y="1262"/>
                    <a:pt x="4692" y="1048"/>
                    <a:pt x="4835" y="905"/>
                  </a:cubicBezTo>
                  <a:lnTo>
                    <a:pt x="5073" y="667"/>
                  </a:lnTo>
                  <a:cubicBezTo>
                    <a:pt x="4621" y="310"/>
                    <a:pt x="4073" y="71"/>
                    <a:pt x="3454" y="0"/>
                  </a:cubicBezTo>
                  <a:lnTo>
                    <a:pt x="3454" y="333"/>
                  </a:lnTo>
                  <a:cubicBezTo>
                    <a:pt x="3454" y="524"/>
                    <a:pt x="3311" y="691"/>
                    <a:pt x="3120" y="691"/>
                  </a:cubicBezTo>
                  <a:cubicBezTo>
                    <a:pt x="2930" y="691"/>
                    <a:pt x="2763" y="524"/>
                    <a:pt x="2763" y="333"/>
                  </a:cubicBezTo>
                  <a:lnTo>
                    <a:pt x="27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3" name="Google Shape;6790;p84"/>
          <p:cNvGrpSpPr/>
          <p:nvPr/>
        </p:nvGrpSpPr>
        <p:grpSpPr>
          <a:xfrm>
            <a:off x="5125405" y="2860382"/>
            <a:ext cx="504000" cy="468000"/>
            <a:chOff x="-40748275" y="3238700"/>
            <a:chExt cx="322600" cy="316950"/>
          </a:xfrm>
          <a:solidFill>
            <a:schemeClr val="bg1"/>
          </a:solidFill>
        </p:grpSpPr>
        <p:sp>
          <p:nvSpPr>
            <p:cNvPr id="34" name="Google Shape;6791;p84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92;p84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93;p84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94;p84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95;p84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96;p84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6899;p84"/>
          <p:cNvSpPr/>
          <p:nvPr/>
        </p:nvSpPr>
        <p:spPr>
          <a:xfrm>
            <a:off x="5172492" y="3917431"/>
            <a:ext cx="432000" cy="50400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89;p39"/>
          <p:cNvSpPr/>
          <p:nvPr/>
        </p:nvSpPr>
        <p:spPr>
          <a:xfrm rot="4415363">
            <a:off x="8028564" y="569025"/>
            <a:ext cx="416633" cy="752214"/>
          </a:xfrm>
          <a:custGeom>
            <a:avLst/>
            <a:gdLst/>
            <a:ahLst/>
            <a:cxnLst/>
            <a:rect l="l" t="t" r="r" b="b"/>
            <a:pathLst>
              <a:path w="13621" h="23863" extrusionOk="0">
                <a:moveTo>
                  <a:pt x="8771" y="1350"/>
                </a:moveTo>
                <a:cubicBezTo>
                  <a:pt x="9263" y="1350"/>
                  <a:pt x="9752" y="1536"/>
                  <a:pt x="10002" y="1940"/>
                </a:cubicBezTo>
                <a:cubicBezTo>
                  <a:pt x="10383" y="2535"/>
                  <a:pt x="10168" y="3369"/>
                  <a:pt x="9835" y="3940"/>
                </a:cubicBezTo>
                <a:cubicBezTo>
                  <a:pt x="9573" y="4417"/>
                  <a:pt x="9204" y="4845"/>
                  <a:pt x="8823" y="5310"/>
                </a:cubicBezTo>
                <a:cubicBezTo>
                  <a:pt x="8597" y="5560"/>
                  <a:pt x="8370" y="5822"/>
                  <a:pt x="8156" y="6107"/>
                </a:cubicBezTo>
                <a:cubicBezTo>
                  <a:pt x="8108" y="6179"/>
                  <a:pt x="8049" y="6250"/>
                  <a:pt x="7989" y="6322"/>
                </a:cubicBezTo>
                <a:cubicBezTo>
                  <a:pt x="7596" y="6834"/>
                  <a:pt x="7108" y="7465"/>
                  <a:pt x="6846" y="8143"/>
                </a:cubicBezTo>
                <a:cubicBezTo>
                  <a:pt x="6311" y="7584"/>
                  <a:pt x="5572" y="7167"/>
                  <a:pt x="4953" y="6845"/>
                </a:cubicBezTo>
                <a:cubicBezTo>
                  <a:pt x="4644" y="6679"/>
                  <a:pt x="4322" y="6536"/>
                  <a:pt x="4013" y="6405"/>
                </a:cubicBezTo>
                <a:cubicBezTo>
                  <a:pt x="3465" y="6155"/>
                  <a:pt x="2953" y="5929"/>
                  <a:pt x="2512" y="5607"/>
                </a:cubicBezTo>
                <a:cubicBezTo>
                  <a:pt x="1965" y="5226"/>
                  <a:pt x="1417" y="4571"/>
                  <a:pt x="1500" y="3869"/>
                </a:cubicBezTo>
                <a:cubicBezTo>
                  <a:pt x="1580" y="3139"/>
                  <a:pt x="2414" y="2628"/>
                  <a:pt x="3143" y="2628"/>
                </a:cubicBezTo>
                <a:cubicBezTo>
                  <a:pt x="3175" y="2628"/>
                  <a:pt x="3207" y="2629"/>
                  <a:pt x="3239" y="2631"/>
                </a:cubicBezTo>
                <a:lnTo>
                  <a:pt x="3286" y="2631"/>
                </a:lnTo>
                <a:cubicBezTo>
                  <a:pt x="3906" y="2678"/>
                  <a:pt x="4548" y="3000"/>
                  <a:pt x="5108" y="3559"/>
                </a:cubicBezTo>
                <a:cubicBezTo>
                  <a:pt x="5072" y="3750"/>
                  <a:pt x="4989" y="4369"/>
                  <a:pt x="5310" y="4833"/>
                </a:cubicBezTo>
                <a:cubicBezTo>
                  <a:pt x="5477" y="5083"/>
                  <a:pt x="5715" y="5238"/>
                  <a:pt x="6013" y="5274"/>
                </a:cubicBezTo>
                <a:cubicBezTo>
                  <a:pt x="6070" y="5284"/>
                  <a:pt x="6127" y="5289"/>
                  <a:pt x="6183" y="5289"/>
                </a:cubicBezTo>
                <a:cubicBezTo>
                  <a:pt x="6457" y="5289"/>
                  <a:pt x="6720" y="5172"/>
                  <a:pt x="6918" y="4964"/>
                </a:cubicBezTo>
                <a:cubicBezTo>
                  <a:pt x="7192" y="4679"/>
                  <a:pt x="7323" y="4274"/>
                  <a:pt x="7251" y="3893"/>
                </a:cubicBezTo>
                <a:cubicBezTo>
                  <a:pt x="7192" y="3559"/>
                  <a:pt x="7013" y="3262"/>
                  <a:pt x="6703" y="2976"/>
                </a:cubicBezTo>
                <a:cubicBezTo>
                  <a:pt x="6977" y="2333"/>
                  <a:pt x="7406" y="1833"/>
                  <a:pt x="7906" y="1559"/>
                </a:cubicBezTo>
                <a:cubicBezTo>
                  <a:pt x="8157" y="1422"/>
                  <a:pt x="8464" y="1350"/>
                  <a:pt x="8771" y="1350"/>
                </a:cubicBezTo>
                <a:close/>
                <a:moveTo>
                  <a:pt x="8765" y="0"/>
                </a:moveTo>
                <a:cubicBezTo>
                  <a:pt x="8229" y="0"/>
                  <a:pt x="7697" y="128"/>
                  <a:pt x="7251" y="368"/>
                </a:cubicBezTo>
                <a:cubicBezTo>
                  <a:pt x="6561" y="749"/>
                  <a:pt x="5989" y="1369"/>
                  <a:pt x="5584" y="2178"/>
                </a:cubicBezTo>
                <a:cubicBezTo>
                  <a:pt x="4882" y="1631"/>
                  <a:pt x="4096" y="1321"/>
                  <a:pt x="3322" y="1273"/>
                </a:cubicBezTo>
                <a:cubicBezTo>
                  <a:pt x="3274" y="1271"/>
                  <a:pt x="3225" y="1270"/>
                  <a:pt x="3176" y="1270"/>
                </a:cubicBezTo>
                <a:cubicBezTo>
                  <a:pt x="1830" y="1270"/>
                  <a:pt x="327" y="2209"/>
                  <a:pt x="155" y="3714"/>
                </a:cubicBezTo>
                <a:cubicBezTo>
                  <a:pt x="0" y="5000"/>
                  <a:pt x="869" y="6107"/>
                  <a:pt x="1727" y="6715"/>
                </a:cubicBezTo>
                <a:cubicBezTo>
                  <a:pt x="2274" y="7107"/>
                  <a:pt x="2882" y="7369"/>
                  <a:pt x="3453" y="7631"/>
                </a:cubicBezTo>
                <a:cubicBezTo>
                  <a:pt x="3763" y="7774"/>
                  <a:pt x="4048" y="7905"/>
                  <a:pt x="4334" y="8048"/>
                </a:cubicBezTo>
                <a:cubicBezTo>
                  <a:pt x="4679" y="8227"/>
                  <a:pt x="5441" y="8620"/>
                  <a:pt x="5894" y="9096"/>
                </a:cubicBezTo>
                <a:lnTo>
                  <a:pt x="5465" y="9191"/>
                </a:lnTo>
                <a:cubicBezTo>
                  <a:pt x="5287" y="9239"/>
                  <a:pt x="5144" y="9346"/>
                  <a:pt x="5049" y="9501"/>
                </a:cubicBezTo>
                <a:cubicBezTo>
                  <a:pt x="4953" y="9643"/>
                  <a:pt x="4918" y="9834"/>
                  <a:pt x="4953" y="10001"/>
                </a:cubicBezTo>
                <a:cubicBezTo>
                  <a:pt x="5025" y="10298"/>
                  <a:pt x="5275" y="10513"/>
                  <a:pt x="5572" y="10536"/>
                </a:cubicBezTo>
                <a:cubicBezTo>
                  <a:pt x="5632" y="10536"/>
                  <a:pt x="5703" y="10536"/>
                  <a:pt x="5763" y="10513"/>
                </a:cubicBezTo>
                <a:cubicBezTo>
                  <a:pt x="6025" y="10453"/>
                  <a:pt x="6322" y="10394"/>
                  <a:pt x="6644" y="10322"/>
                </a:cubicBezTo>
                <a:lnTo>
                  <a:pt x="9621" y="22359"/>
                </a:lnTo>
                <a:cubicBezTo>
                  <a:pt x="9632" y="22455"/>
                  <a:pt x="9823" y="23228"/>
                  <a:pt x="10490" y="23633"/>
                </a:cubicBezTo>
                <a:cubicBezTo>
                  <a:pt x="10716" y="23764"/>
                  <a:pt x="10954" y="23836"/>
                  <a:pt x="11216" y="23859"/>
                </a:cubicBezTo>
                <a:cubicBezTo>
                  <a:pt x="11253" y="23862"/>
                  <a:pt x="11289" y="23863"/>
                  <a:pt x="11326" y="23863"/>
                </a:cubicBezTo>
                <a:cubicBezTo>
                  <a:pt x="11504" y="23863"/>
                  <a:pt x="11681" y="23839"/>
                  <a:pt x="11859" y="23800"/>
                </a:cubicBezTo>
                <a:cubicBezTo>
                  <a:pt x="12919" y="23514"/>
                  <a:pt x="13133" y="23443"/>
                  <a:pt x="13192" y="23419"/>
                </a:cubicBezTo>
                <a:cubicBezTo>
                  <a:pt x="13359" y="23348"/>
                  <a:pt x="13490" y="23217"/>
                  <a:pt x="13561" y="23050"/>
                </a:cubicBezTo>
                <a:cubicBezTo>
                  <a:pt x="13621" y="22871"/>
                  <a:pt x="13621" y="22693"/>
                  <a:pt x="13550" y="22526"/>
                </a:cubicBezTo>
                <a:cubicBezTo>
                  <a:pt x="13441" y="22273"/>
                  <a:pt x="13195" y="22122"/>
                  <a:pt x="12937" y="22122"/>
                </a:cubicBezTo>
                <a:cubicBezTo>
                  <a:pt x="12855" y="22122"/>
                  <a:pt x="12772" y="22137"/>
                  <a:pt x="12692" y="22169"/>
                </a:cubicBezTo>
                <a:cubicBezTo>
                  <a:pt x="12669" y="22169"/>
                  <a:pt x="12466" y="22240"/>
                  <a:pt x="11514" y="22490"/>
                </a:cubicBezTo>
                <a:cubicBezTo>
                  <a:pt x="11454" y="22505"/>
                  <a:pt x="11402" y="22512"/>
                  <a:pt x="11357" y="22512"/>
                </a:cubicBezTo>
                <a:cubicBezTo>
                  <a:pt x="11293" y="22512"/>
                  <a:pt x="11241" y="22499"/>
                  <a:pt x="11192" y="22478"/>
                </a:cubicBezTo>
                <a:cubicBezTo>
                  <a:pt x="11049" y="22383"/>
                  <a:pt x="10954" y="22157"/>
                  <a:pt x="10930" y="22050"/>
                </a:cubicBezTo>
                <a:lnTo>
                  <a:pt x="10859" y="21740"/>
                </a:lnTo>
                <a:lnTo>
                  <a:pt x="12395" y="21323"/>
                </a:lnTo>
                <a:cubicBezTo>
                  <a:pt x="12764" y="21228"/>
                  <a:pt x="12966" y="20847"/>
                  <a:pt x="12871" y="20490"/>
                </a:cubicBezTo>
                <a:cubicBezTo>
                  <a:pt x="12791" y="20190"/>
                  <a:pt x="12518" y="19991"/>
                  <a:pt x="12221" y="19991"/>
                </a:cubicBezTo>
                <a:cubicBezTo>
                  <a:pt x="12165" y="19991"/>
                  <a:pt x="12107" y="19998"/>
                  <a:pt x="12049" y="20014"/>
                </a:cubicBezTo>
                <a:lnTo>
                  <a:pt x="10537" y="20419"/>
                </a:lnTo>
                <a:lnTo>
                  <a:pt x="10418" y="19954"/>
                </a:lnTo>
                <a:lnTo>
                  <a:pt x="11847" y="19597"/>
                </a:lnTo>
                <a:cubicBezTo>
                  <a:pt x="12216" y="19514"/>
                  <a:pt x="12430" y="19145"/>
                  <a:pt x="12347" y="18776"/>
                </a:cubicBezTo>
                <a:cubicBezTo>
                  <a:pt x="12267" y="18474"/>
                  <a:pt x="11991" y="18266"/>
                  <a:pt x="11692" y="18266"/>
                </a:cubicBezTo>
                <a:cubicBezTo>
                  <a:pt x="11637" y="18266"/>
                  <a:pt x="11581" y="18273"/>
                  <a:pt x="11526" y="18287"/>
                </a:cubicBezTo>
                <a:lnTo>
                  <a:pt x="10097" y="18645"/>
                </a:lnTo>
                <a:lnTo>
                  <a:pt x="7954" y="10024"/>
                </a:lnTo>
                <a:cubicBezTo>
                  <a:pt x="8525" y="9905"/>
                  <a:pt x="8728" y="9858"/>
                  <a:pt x="8799" y="9846"/>
                </a:cubicBezTo>
                <a:cubicBezTo>
                  <a:pt x="9085" y="9822"/>
                  <a:pt x="9323" y="9632"/>
                  <a:pt x="9394" y="9346"/>
                </a:cubicBezTo>
                <a:cubicBezTo>
                  <a:pt x="9490" y="8989"/>
                  <a:pt x="9275" y="8620"/>
                  <a:pt x="8906" y="8524"/>
                </a:cubicBezTo>
                <a:cubicBezTo>
                  <a:pt x="8864" y="8512"/>
                  <a:pt x="8828" y="8503"/>
                  <a:pt x="8772" y="8503"/>
                </a:cubicBezTo>
                <a:cubicBezTo>
                  <a:pt x="8671" y="8503"/>
                  <a:pt x="8505" y="8531"/>
                  <a:pt x="8120" y="8608"/>
                </a:cubicBezTo>
                <a:cubicBezTo>
                  <a:pt x="8311" y="8119"/>
                  <a:pt x="8739" y="7572"/>
                  <a:pt x="9061" y="7155"/>
                </a:cubicBezTo>
                <a:cubicBezTo>
                  <a:pt x="9120" y="7072"/>
                  <a:pt x="9180" y="7000"/>
                  <a:pt x="9240" y="6929"/>
                </a:cubicBezTo>
                <a:cubicBezTo>
                  <a:pt x="9418" y="6679"/>
                  <a:pt x="9632" y="6441"/>
                  <a:pt x="9847" y="6179"/>
                </a:cubicBezTo>
                <a:cubicBezTo>
                  <a:pt x="10263" y="5702"/>
                  <a:pt x="10692" y="5202"/>
                  <a:pt x="11014" y="4607"/>
                </a:cubicBezTo>
                <a:cubicBezTo>
                  <a:pt x="11537" y="3690"/>
                  <a:pt x="11847" y="2321"/>
                  <a:pt x="11156" y="1226"/>
                </a:cubicBezTo>
                <a:cubicBezTo>
                  <a:pt x="10629" y="382"/>
                  <a:pt x="9691" y="0"/>
                  <a:pt x="87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>
            <a:spLocks noGrp="1"/>
          </p:cNvSpPr>
          <p:nvPr>
            <p:ph type="title"/>
          </p:nvPr>
        </p:nvSpPr>
        <p:spPr>
          <a:xfrm>
            <a:off x="758170" y="455757"/>
            <a:ext cx="3629489" cy="800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s-MX" sz="4000" b="0" dirty="0">
                <a:solidFill>
                  <a:schemeClr val="accent2"/>
                </a:solidFill>
                <a:latin typeface="Luckiest Guy" panose="02000506000000020004" pitchFamily="2" charset="0"/>
                <a:ea typeface="Arial"/>
                <a:cs typeface="Arial"/>
                <a:sym typeface="Arial"/>
              </a:rPr>
              <a:t>PRESENTACIÓN</a:t>
            </a:r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130493" y="3502657"/>
            <a:ext cx="1738369" cy="844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>
                <a:solidFill>
                  <a:schemeClr val="accent2"/>
                </a:solidFill>
              </a:rPr>
              <a:t>Analizar</a:t>
            </a:r>
            <a:r>
              <a:rPr lang="es-MX" b="1" dirty="0">
                <a:solidFill>
                  <a:schemeClr val="accent2"/>
                </a:solidFill>
              </a:rPr>
              <a:t> </a:t>
            </a:r>
            <a:r>
              <a:rPr lang="es-MX" dirty="0">
                <a:solidFill>
                  <a:schemeClr val="accent2"/>
                </a:solidFill>
              </a:rPr>
              <a:t>el sentido y alcances de los Ejes articuladores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664589" y="1154736"/>
            <a:ext cx="5119523" cy="325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 la Tercera sesión se realizaron las siguientes actividades:</a:t>
            </a:r>
            <a:endParaRPr dirty="0"/>
          </a:p>
        </p:txBody>
      </p:sp>
      <p:sp>
        <p:nvSpPr>
          <p:cNvPr id="46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3327616" y="2982855"/>
            <a:ext cx="2110508" cy="844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accent2"/>
                </a:solidFill>
              </a:rPr>
              <a:t>Reflexionar </a:t>
            </a:r>
            <a:r>
              <a:rPr lang="es-MX" dirty="0">
                <a:solidFill>
                  <a:schemeClr val="accent2"/>
                </a:solidFill>
              </a:rPr>
              <a:t>cómo están presentes los Ejes </a:t>
            </a:r>
            <a:r>
              <a:rPr lang="es-MX" dirty="0" smtClean="0">
                <a:solidFill>
                  <a:schemeClr val="accent2"/>
                </a:solidFill>
              </a:rPr>
              <a:t>en el </a:t>
            </a:r>
            <a:r>
              <a:rPr lang="es-MX" dirty="0">
                <a:solidFill>
                  <a:schemeClr val="accent2"/>
                </a:solidFill>
              </a:rPr>
              <a:t>programa analítico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7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6210851" y="2185639"/>
            <a:ext cx="1865959" cy="844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accent2"/>
                </a:solidFill>
              </a:rPr>
              <a:t>Caracterizar </a:t>
            </a:r>
            <a:r>
              <a:rPr lang="es-MX" dirty="0">
                <a:solidFill>
                  <a:schemeClr val="accent2"/>
                </a:solidFill>
              </a:rPr>
              <a:t>de una </a:t>
            </a:r>
            <a:r>
              <a:rPr lang="es-MX" dirty="0" smtClean="0">
                <a:solidFill>
                  <a:schemeClr val="accent2"/>
                </a:solidFill>
              </a:rPr>
              <a:t>práctica docente que integre los </a:t>
            </a:r>
            <a:r>
              <a:rPr lang="es-MX" dirty="0">
                <a:solidFill>
                  <a:schemeClr val="accent2"/>
                </a:solidFill>
              </a:rPr>
              <a:t>Ejes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https://cdn-icons-png.flaticon.com/512/1265/12655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9" y="2848243"/>
            <a:ext cx="594075" cy="5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512/1104/11041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31" y="2262972"/>
            <a:ext cx="702077" cy="70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icons-png.flaticon.com/512/6748/674865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29" y="1530386"/>
            <a:ext cx="594075" cy="5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oogle Shape;493;p37"/>
          <p:cNvGrpSpPr/>
          <p:nvPr/>
        </p:nvGrpSpPr>
        <p:grpSpPr>
          <a:xfrm>
            <a:off x="6049926" y="3072809"/>
            <a:ext cx="2441180" cy="1622091"/>
            <a:chOff x="3909700" y="3925977"/>
            <a:chExt cx="1186128" cy="762299"/>
          </a:xfrm>
        </p:grpSpPr>
        <p:sp>
          <p:nvSpPr>
            <p:cNvPr id="52" name="Google Shape;494;p37"/>
            <p:cNvSpPr/>
            <p:nvPr/>
          </p:nvSpPr>
          <p:spPr>
            <a:xfrm>
              <a:off x="4177572" y="4438354"/>
              <a:ext cx="190752" cy="181719"/>
            </a:xfrm>
            <a:custGeom>
              <a:avLst/>
              <a:gdLst/>
              <a:ahLst/>
              <a:cxnLst/>
              <a:rect l="l" t="t" r="r" b="b"/>
              <a:pathLst>
                <a:path w="4561" h="4345" extrusionOk="0">
                  <a:moveTo>
                    <a:pt x="2253" y="0"/>
                  </a:moveTo>
                  <a:cubicBezTo>
                    <a:pt x="2160" y="0"/>
                    <a:pt x="2077" y="57"/>
                    <a:pt x="2049" y="153"/>
                  </a:cubicBezTo>
                  <a:cubicBezTo>
                    <a:pt x="1787" y="1011"/>
                    <a:pt x="1322" y="1796"/>
                    <a:pt x="703" y="2427"/>
                  </a:cubicBezTo>
                  <a:lnTo>
                    <a:pt x="620" y="2511"/>
                  </a:lnTo>
                  <a:cubicBezTo>
                    <a:pt x="477" y="2654"/>
                    <a:pt x="322" y="2808"/>
                    <a:pt x="203" y="2999"/>
                  </a:cubicBezTo>
                  <a:cubicBezTo>
                    <a:pt x="36" y="3297"/>
                    <a:pt x="1" y="3618"/>
                    <a:pt x="132" y="3880"/>
                  </a:cubicBezTo>
                  <a:cubicBezTo>
                    <a:pt x="263" y="4166"/>
                    <a:pt x="584" y="4344"/>
                    <a:pt x="941" y="4344"/>
                  </a:cubicBezTo>
                  <a:cubicBezTo>
                    <a:pt x="989" y="4344"/>
                    <a:pt x="1048" y="4344"/>
                    <a:pt x="1096" y="4332"/>
                  </a:cubicBezTo>
                  <a:cubicBezTo>
                    <a:pt x="1441" y="4285"/>
                    <a:pt x="1727" y="4094"/>
                    <a:pt x="1977" y="3916"/>
                  </a:cubicBezTo>
                  <a:cubicBezTo>
                    <a:pt x="2965" y="3189"/>
                    <a:pt x="3811" y="2285"/>
                    <a:pt x="4489" y="1261"/>
                  </a:cubicBezTo>
                  <a:cubicBezTo>
                    <a:pt x="4561" y="1153"/>
                    <a:pt x="4525" y="1011"/>
                    <a:pt x="4430" y="951"/>
                  </a:cubicBezTo>
                  <a:cubicBezTo>
                    <a:pt x="4389" y="924"/>
                    <a:pt x="4342" y="910"/>
                    <a:pt x="4297" y="910"/>
                  </a:cubicBezTo>
                  <a:cubicBezTo>
                    <a:pt x="4225" y="910"/>
                    <a:pt x="4157" y="945"/>
                    <a:pt x="4120" y="1011"/>
                  </a:cubicBezTo>
                  <a:cubicBezTo>
                    <a:pt x="4108" y="1022"/>
                    <a:pt x="4096" y="1034"/>
                    <a:pt x="4096" y="1046"/>
                  </a:cubicBezTo>
                  <a:lnTo>
                    <a:pt x="2465" y="308"/>
                  </a:lnTo>
                  <a:cubicBezTo>
                    <a:pt x="2465" y="308"/>
                    <a:pt x="2465" y="296"/>
                    <a:pt x="2477" y="284"/>
                  </a:cubicBezTo>
                  <a:cubicBezTo>
                    <a:pt x="2513" y="165"/>
                    <a:pt x="2441" y="46"/>
                    <a:pt x="2322" y="10"/>
                  </a:cubicBezTo>
                  <a:cubicBezTo>
                    <a:pt x="2299" y="4"/>
                    <a:pt x="2276" y="0"/>
                    <a:pt x="2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5;p37"/>
            <p:cNvSpPr/>
            <p:nvPr/>
          </p:nvSpPr>
          <p:spPr>
            <a:xfrm>
              <a:off x="4778602" y="4373360"/>
              <a:ext cx="149934" cy="203885"/>
            </a:xfrm>
            <a:custGeom>
              <a:avLst/>
              <a:gdLst/>
              <a:ahLst/>
              <a:cxnLst/>
              <a:rect l="l" t="t" r="r" b="b"/>
              <a:pathLst>
                <a:path w="3585" h="4875" extrusionOk="0">
                  <a:moveTo>
                    <a:pt x="3113" y="1"/>
                  </a:moveTo>
                  <a:cubicBezTo>
                    <a:pt x="3100" y="1"/>
                    <a:pt x="3086" y="2"/>
                    <a:pt x="3072" y="5"/>
                  </a:cubicBezTo>
                  <a:cubicBezTo>
                    <a:pt x="2953" y="17"/>
                    <a:pt x="2870" y="136"/>
                    <a:pt x="2882" y="255"/>
                  </a:cubicBezTo>
                  <a:cubicBezTo>
                    <a:pt x="2894" y="291"/>
                    <a:pt x="2894" y="326"/>
                    <a:pt x="2894" y="362"/>
                  </a:cubicBezTo>
                  <a:lnTo>
                    <a:pt x="1655" y="1172"/>
                  </a:lnTo>
                  <a:cubicBezTo>
                    <a:pt x="1632" y="1136"/>
                    <a:pt x="1596" y="1112"/>
                    <a:pt x="1560" y="1088"/>
                  </a:cubicBezTo>
                  <a:cubicBezTo>
                    <a:pt x="1532" y="1077"/>
                    <a:pt x="1503" y="1072"/>
                    <a:pt x="1474" y="1072"/>
                  </a:cubicBezTo>
                  <a:cubicBezTo>
                    <a:pt x="1384" y="1072"/>
                    <a:pt x="1299" y="1126"/>
                    <a:pt x="1263" y="1207"/>
                  </a:cubicBezTo>
                  <a:lnTo>
                    <a:pt x="215" y="3696"/>
                  </a:lnTo>
                  <a:cubicBezTo>
                    <a:pt x="143" y="3874"/>
                    <a:pt x="1" y="4220"/>
                    <a:pt x="155" y="4517"/>
                  </a:cubicBezTo>
                  <a:cubicBezTo>
                    <a:pt x="262" y="4732"/>
                    <a:pt x="512" y="4874"/>
                    <a:pt x="786" y="4874"/>
                  </a:cubicBezTo>
                  <a:cubicBezTo>
                    <a:pt x="822" y="4874"/>
                    <a:pt x="858" y="4874"/>
                    <a:pt x="893" y="4862"/>
                  </a:cubicBezTo>
                  <a:cubicBezTo>
                    <a:pt x="1155" y="4827"/>
                    <a:pt x="1358" y="4696"/>
                    <a:pt x="1536" y="4565"/>
                  </a:cubicBezTo>
                  <a:cubicBezTo>
                    <a:pt x="2858" y="3577"/>
                    <a:pt x="3584" y="1814"/>
                    <a:pt x="3322" y="183"/>
                  </a:cubicBezTo>
                  <a:cubicBezTo>
                    <a:pt x="3312" y="78"/>
                    <a:pt x="3217" y="1"/>
                    <a:pt x="3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6;p37"/>
            <p:cNvSpPr/>
            <p:nvPr/>
          </p:nvSpPr>
          <p:spPr>
            <a:xfrm>
              <a:off x="4006770" y="3925977"/>
              <a:ext cx="1089058" cy="762299"/>
            </a:xfrm>
            <a:custGeom>
              <a:avLst/>
              <a:gdLst/>
              <a:ahLst/>
              <a:cxnLst/>
              <a:rect l="l" t="t" r="r" b="b"/>
              <a:pathLst>
                <a:path w="26040" h="18227" extrusionOk="0">
                  <a:moveTo>
                    <a:pt x="24391" y="0"/>
                  </a:moveTo>
                  <a:cubicBezTo>
                    <a:pt x="24351" y="0"/>
                    <a:pt x="24312" y="13"/>
                    <a:pt x="24278" y="34"/>
                  </a:cubicBezTo>
                  <a:cubicBezTo>
                    <a:pt x="24218" y="69"/>
                    <a:pt x="24182" y="129"/>
                    <a:pt x="24171" y="200"/>
                  </a:cubicBezTo>
                  <a:cubicBezTo>
                    <a:pt x="24016" y="1665"/>
                    <a:pt x="23182" y="3106"/>
                    <a:pt x="21825" y="4284"/>
                  </a:cubicBezTo>
                  <a:cubicBezTo>
                    <a:pt x="20539" y="5392"/>
                    <a:pt x="18967" y="6142"/>
                    <a:pt x="17586" y="6749"/>
                  </a:cubicBezTo>
                  <a:cubicBezTo>
                    <a:pt x="16029" y="7441"/>
                    <a:pt x="14246" y="8153"/>
                    <a:pt x="12434" y="8153"/>
                  </a:cubicBezTo>
                  <a:cubicBezTo>
                    <a:pt x="12250" y="8153"/>
                    <a:pt x="12067" y="8145"/>
                    <a:pt x="11883" y="8130"/>
                  </a:cubicBezTo>
                  <a:cubicBezTo>
                    <a:pt x="11848" y="8118"/>
                    <a:pt x="11812" y="8106"/>
                    <a:pt x="11776" y="8106"/>
                  </a:cubicBezTo>
                  <a:lnTo>
                    <a:pt x="11502" y="8094"/>
                  </a:lnTo>
                  <a:cubicBezTo>
                    <a:pt x="11419" y="8094"/>
                    <a:pt x="11336" y="8130"/>
                    <a:pt x="11300" y="8201"/>
                  </a:cubicBezTo>
                  <a:cubicBezTo>
                    <a:pt x="11145" y="8047"/>
                    <a:pt x="10955" y="7904"/>
                    <a:pt x="10740" y="7761"/>
                  </a:cubicBezTo>
                  <a:cubicBezTo>
                    <a:pt x="9779" y="7160"/>
                    <a:pt x="8667" y="6846"/>
                    <a:pt x="7544" y="6846"/>
                  </a:cubicBezTo>
                  <a:cubicBezTo>
                    <a:pt x="7332" y="6846"/>
                    <a:pt x="7119" y="6857"/>
                    <a:pt x="6906" y="6880"/>
                  </a:cubicBezTo>
                  <a:cubicBezTo>
                    <a:pt x="6073" y="6975"/>
                    <a:pt x="5240" y="7392"/>
                    <a:pt x="4442" y="7797"/>
                  </a:cubicBezTo>
                  <a:cubicBezTo>
                    <a:pt x="4108" y="7975"/>
                    <a:pt x="3787" y="8130"/>
                    <a:pt x="3489" y="8261"/>
                  </a:cubicBezTo>
                  <a:cubicBezTo>
                    <a:pt x="3061" y="8451"/>
                    <a:pt x="2656" y="8547"/>
                    <a:pt x="2239" y="8654"/>
                  </a:cubicBezTo>
                  <a:cubicBezTo>
                    <a:pt x="1822" y="8761"/>
                    <a:pt x="1394" y="8868"/>
                    <a:pt x="930" y="9071"/>
                  </a:cubicBezTo>
                  <a:cubicBezTo>
                    <a:pt x="751" y="9142"/>
                    <a:pt x="537" y="9237"/>
                    <a:pt x="382" y="9428"/>
                  </a:cubicBezTo>
                  <a:cubicBezTo>
                    <a:pt x="1" y="9916"/>
                    <a:pt x="298" y="10583"/>
                    <a:pt x="739" y="10999"/>
                  </a:cubicBezTo>
                  <a:cubicBezTo>
                    <a:pt x="1299" y="11535"/>
                    <a:pt x="2037" y="11904"/>
                    <a:pt x="2811" y="12023"/>
                  </a:cubicBezTo>
                  <a:cubicBezTo>
                    <a:pt x="3180" y="12071"/>
                    <a:pt x="3537" y="12083"/>
                    <a:pt x="3894" y="12083"/>
                  </a:cubicBezTo>
                  <a:cubicBezTo>
                    <a:pt x="4216" y="12083"/>
                    <a:pt x="4513" y="12083"/>
                    <a:pt x="4811" y="12119"/>
                  </a:cubicBezTo>
                  <a:cubicBezTo>
                    <a:pt x="5621" y="12226"/>
                    <a:pt x="6394" y="12571"/>
                    <a:pt x="7133" y="12916"/>
                  </a:cubicBezTo>
                  <a:cubicBezTo>
                    <a:pt x="7645" y="13143"/>
                    <a:pt x="8169" y="13393"/>
                    <a:pt x="8550" y="13785"/>
                  </a:cubicBezTo>
                  <a:cubicBezTo>
                    <a:pt x="8859" y="14119"/>
                    <a:pt x="8788" y="15881"/>
                    <a:pt x="8573" y="16393"/>
                  </a:cubicBezTo>
                  <a:cubicBezTo>
                    <a:pt x="8526" y="16500"/>
                    <a:pt x="8454" y="16607"/>
                    <a:pt x="8383" y="16714"/>
                  </a:cubicBezTo>
                  <a:cubicBezTo>
                    <a:pt x="8323" y="16810"/>
                    <a:pt x="8252" y="16905"/>
                    <a:pt x="8192" y="17024"/>
                  </a:cubicBezTo>
                  <a:cubicBezTo>
                    <a:pt x="8061" y="17298"/>
                    <a:pt x="8002" y="17691"/>
                    <a:pt x="8228" y="17965"/>
                  </a:cubicBezTo>
                  <a:cubicBezTo>
                    <a:pt x="8371" y="18131"/>
                    <a:pt x="8585" y="18226"/>
                    <a:pt x="8811" y="18226"/>
                  </a:cubicBezTo>
                  <a:cubicBezTo>
                    <a:pt x="8895" y="18226"/>
                    <a:pt x="8978" y="18215"/>
                    <a:pt x="9061" y="18179"/>
                  </a:cubicBezTo>
                  <a:cubicBezTo>
                    <a:pt x="9323" y="18107"/>
                    <a:pt x="9526" y="17929"/>
                    <a:pt x="9693" y="17762"/>
                  </a:cubicBezTo>
                  <a:cubicBezTo>
                    <a:pt x="10014" y="17441"/>
                    <a:pt x="10693" y="16500"/>
                    <a:pt x="11288" y="15667"/>
                  </a:cubicBezTo>
                  <a:cubicBezTo>
                    <a:pt x="11645" y="15167"/>
                    <a:pt x="11979" y="14702"/>
                    <a:pt x="12098" y="14571"/>
                  </a:cubicBezTo>
                  <a:cubicBezTo>
                    <a:pt x="12252" y="14428"/>
                    <a:pt x="13133" y="14286"/>
                    <a:pt x="14717" y="14155"/>
                  </a:cubicBezTo>
                  <a:cubicBezTo>
                    <a:pt x="14884" y="14143"/>
                    <a:pt x="15015" y="14131"/>
                    <a:pt x="15098" y="14119"/>
                  </a:cubicBezTo>
                  <a:cubicBezTo>
                    <a:pt x="17777" y="13809"/>
                    <a:pt x="19587" y="13012"/>
                    <a:pt x="20968" y="11547"/>
                  </a:cubicBezTo>
                  <a:cubicBezTo>
                    <a:pt x="22170" y="11845"/>
                    <a:pt x="23278" y="12654"/>
                    <a:pt x="23932" y="13750"/>
                  </a:cubicBezTo>
                  <a:lnTo>
                    <a:pt x="23956" y="13797"/>
                  </a:lnTo>
                  <a:cubicBezTo>
                    <a:pt x="24182" y="14178"/>
                    <a:pt x="24480" y="14667"/>
                    <a:pt x="25004" y="14702"/>
                  </a:cubicBezTo>
                  <a:cubicBezTo>
                    <a:pt x="25013" y="14703"/>
                    <a:pt x="25023" y="14703"/>
                    <a:pt x="25032" y="14703"/>
                  </a:cubicBezTo>
                  <a:cubicBezTo>
                    <a:pt x="25356" y="14703"/>
                    <a:pt x="25688" y="14502"/>
                    <a:pt x="25861" y="14178"/>
                  </a:cubicBezTo>
                  <a:cubicBezTo>
                    <a:pt x="26004" y="13928"/>
                    <a:pt x="26040" y="13607"/>
                    <a:pt x="25992" y="13262"/>
                  </a:cubicBezTo>
                  <a:cubicBezTo>
                    <a:pt x="25861" y="12464"/>
                    <a:pt x="25337" y="11869"/>
                    <a:pt x="24837" y="11285"/>
                  </a:cubicBezTo>
                  <a:cubicBezTo>
                    <a:pt x="24611" y="11023"/>
                    <a:pt x="24385" y="10749"/>
                    <a:pt x="24194" y="10464"/>
                  </a:cubicBezTo>
                  <a:cubicBezTo>
                    <a:pt x="23885" y="9999"/>
                    <a:pt x="23670" y="9464"/>
                    <a:pt x="23456" y="8952"/>
                  </a:cubicBezTo>
                  <a:lnTo>
                    <a:pt x="22837" y="7428"/>
                  </a:lnTo>
                  <a:cubicBezTo>
                    <a:pt x="22730" y="7166"/>
                    <a:pt x="22611" y="6868"/>
                    <a:pt x="22635" y="6582"/>
                  </a:cubicBezTo>
                  <a:cubicBezTo>
                    <a:pt x="22670" y="6237"/>
                    <a:pt x="22932" y="5915"/>
                    <a:pt x="23194" y="5606"/>
                  </a:cubicBezTo>
                  <a:lnTo>
                    <a:pt x="23266" y="5511"/>
                  </a:lnTo>
                  <a:cubicBezTo>
                    <a:pt x="24123" y="4487"/>
                    <a:pt x="24742" y="3248"/>
                    <a:pt x="25063" y="1951"/>
                  </a:cubicBezTo>
                  <a:cubicBezTo>
                    <a:pt x="25135" y="1629"/>
                    <a:pt x="25206" y="1272"/>
                    <a:pt x="25147" y="927"/>
                  </a:cubicBezTo>
                  <a:cubicBezTo>
                    <a:pt x="25075" y="498"/>
                    <a:pt x="24813" y="153"/>
                    <a:pt x="24480" y="22"/>
                  </a:cubicBezTo>
                  <a:cubicBezTo>
                    <a:pt x="24450" y="7"/>
                    <a:pt x="24420" y="0"/>
                    <a:pt x="24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7;p37"/>
            <p:cNvSpPr/>
            <p:nvPr/>
          </p:nvSpPr>
          <p:spPr>
            <a:xfrm>
              <a:off x="4231356" y="4250526"/>
              <a:ext cx="81721" cy="100165"/>
            </a:xfrm>
            <a:custGeom>
              <a:avLst/>
              <a:gdLst/>
              <a:ahLst/>
              <a:cxnLst/>
              <a:rect l="l" t="t" r="r" b="b"/>
              <a:pathLst>
                <a:path w="1954" h="2395" extrusionOk="0">
                  <a:moveTo>
                    <a:pt x="977" y="1"/>
                  </a:moveTo>
                  <a:cubicBezTo>
                    <a:pt x="441" y="1"/>
                    <a:pt x="1" y="537"/>
                    <a:pt x="1" y="1192"/>
                  </a:cubicBezTo>
                  <a:cubicBezTo>
                    <a:pt x="1" y="1858"/>
                    <a:pt x="441" y="2394"/>
                    <a:pt x="977" y="2394"/>
                  </a:cubicBezTo>
                  <a:cubicBezTo>
                    <a:pt x="1513" y="2394"/>
                    <a:pt x="1953" y="1858"/>
                    <a:pt x="1953" y="1192"/>
                  </a:cubicBezTo>
                  <a:cubicBezTo>
                    <a:pt x="1953" y="537"/>
                    <a:pt x="1513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8;p37"/>
            <p:cNvSpPr/>
            <p:nvPr/>
          </p:nvSpPr>
          <p:spPr>
            <a:xfrm>
              <a:off x="4231356" y="4257259"/>
              <a:ext cx="46841" cy="86447"/>
            </a:xfrm>
            <a:custGeom>
              <a:avLst/>
              <a:gdLst/>
              <a:ahLst/>
              <a:cxnLst/>
              <a:rect l="l" t="t" r="r" b="b"/>
              <a:pathLst>
                <a:path w="1120" h="2067" extrusionOk="0">
                  <a:moveTo>
                    <a:pt x="560" y="1"/>
                  </a:moveTo>
                  <a:cubicBezTo>
                    <a:pt x="510" y="1"/>
                    <a:pt x="459" y="19"/>
                    <a:pt x="417" y="54"/>
                  </a:cubicBezTo>
                  <a:cubicBezTo>
                    <a:pt x="155" y="280"/>
                    <a:pt x="1" y="650"/>
                    <a:pt x="1" y="1031"/>
                  </a:cubicBezTo>
                  <a:cubicBezTo>
                    <a:pt x="1" y="1423"/>
                    <a:pt x="155" y="1793"/>
                    <a:pt x="417" y="2007"/>
                  </a:cubicBezTo>
                  <a:cubicBezTo>
                    <a:pt x="453" y="2043"/>
                    <a:pt x="513" y="2066"/>
                    <a:pt x="560" y="2066"/>
                  </a:cubicBezTo>
                  <a:cubicBezTo>
                    <a:pt x="608" y="2066"/>
                    <a:pt x="667" y="2043"/>
                    <a:pt x="703" y="2007"/>
                  </a:cubicBezTo>
                  <a:cubicBezTo>
                    <a:pt x="965" y="1793"/>
                    <a:pt x="1120" y="1423"/>
                    <a:pt x="1120" y="1031"/>
                  </a:cubicBezTo>
                  <a:cubicBezTo>
                    <a:pt x="1120" y="650"/>
                    <a:pt x="965" y="280"/>
                    <a:pt x="703" y="54"/>
                  </a:cubicBezTo>
                  <a:cubicBezTo>
                    <a:pt x="661" y="19"/>
                    <a:pt x="611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9;p37"/>
            <p:cNvSpPr/>
            <p:nvPr/>
          </p:nvSpPr>
          <p:spPr>
            <a:xfrm>
              <a:off x="4342896" y="4249229"/>
              <a:ext cx="163861" cy="119863"/>
            </a:xfrm>
            <a:custGeom>
              <a:avLst/>
              <a:gdLst/>
              <a:ahLst/>
              <a:cxnLst/>
              <a:rect l="l" t="t" r="r" b="b"/>
              <a:pathLst>
                <a:path w="3918" h="2866" extrusionOk="0">
                  <a:moveTo>
                    <a:pt x="2580" y="0"/>
                  </a:moveTo>
                  <a:cubicBezTo>
                    <a:pt x="2505" y="0"/>
                    <a:pt x="2432" y="34"/>
                    <a:pt x="2394" y="103"/>
                  </a:cubicBezTo>
                  <a:cubicBezTo>
                    <a:pt x="2322" y="211"/>
                    <a:pt x="2358" y="341"/>
                    <a:pt x="2465" y="413"/>
                  </a:cubicBezTo>
                  <a:cubicBezTo>
                    <a:pt x="2965" y="722"/>
                    <a:pt x="3453" y="1246"/>
                    <a:pt x="3334" y="1770"/>
                  </a:cubicBezTo>
                  <a:cubicBezTo>
                    <a:pt x="3251" y="2127"/>
                    <a:pt x="2846" y="2413"/>
                    <a:pt x="2418" y="2425"/>
                  </a:cubicBezTo>
                  <a:lnTo>
                    <a:pt x="2406" y="2425"/>
                  </a:lnTo>
                  <a:cubicBezTo>
                    <a:pt x="2025" y="2425"/>
                    <a:pt x="1596" y="2223"/>
                    <a:pt x="1251" y="1865"/>
                  </a:cubicBezTo>
                  <a:cubicBezTo>
                    <a:pt x="917" y="1520"/>
                    <a:pt x="679" y="1092"/>
                    <a:pt x="441" y="675"/>
                  </a:cubicBezTo>
                  <a:cubicBezTo>
                    <a:pt x="401" y="603"/>
                    <a:pt x="329" y="558"/>
                    <a:pt x="253" y="558"/>
                  </a:cubicBezTo>
                  <a:cubicBezTo>
                    <a:pt x="216" y="558"/>
                    <a:pt x="178" y="568"/>
                    <a:pt x="143" y="592"/>
                  </a:cubicBezTo>
                  <a:cubicBezTo>
                    <a:pt x="36" y="651"/>
                    <a:pt x="1" y="782"/>
                    <a:pt x="60" y="889"/>
                  </a:cubicBezTo>
                  <a:cubicBezTo>
                    <a:pt x="310" y="1330"/>
                    <a:pt x="560" y="1794"/>
                    <a:pt x="941" y="2175"/>
                  </a:cubicBezTo>
                  <a:cubicBezTo>
                    <a:pt x="1370" y="2616"/>
                    <a:pt x="1894" y="2866"/>
                    <a:pt x="2406" y="2866"/>
                  </a:cubicBezTo>
                  <a:lnTo>
                    <a:pt x="2418" y="2866"/>
                  </a:lnTo>
                  <a:cubicBezTo>
                    <a:pt x="3060" y="2866"/>
                    <a:pt x="3632" y="2437"/>
                    <a:pt x="3763" y="1877"/>
                  </a:cubicBezTo>
                  <a:cubicBezTo>
                    <a:pt x="3918" y="1234"/>
                    <a:pt x="3513" y="544"/>
                    <a:pt x="2703" y="32"/>
                  </a:cubicBezTo>
                  <a:cubicBezTo>
                    <a:pt x="2665" y="11"/>
                    <a:pt x="2622" y="0"/>
                    <a:pt x="2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0;p37"/>
            <p:cNvSpPr/>
            <p:nvPr/>
          </p:nvSpPr>
          <p:spPr>
            <a:xfrm>
              <a:off x="4110866" y="4356213"/>
              <a:ext cx="58301" cy="61186"/>
            </a:xfrm>
            <a:custGeom>
              <a:avLst/>
              <a:gdLst/>
              <a:ahLst/>
              <a:cxnLst/>
              <a:rect l="l" t="t" r="r" b="b"/>
              <a:pathLst>
                <a:path w="1394" h="1463" extrusionOk="0">
                  <a:moveTo>
                    <a:pt x="1152" y="1"/>
                  </a:moveTo>
                  <a:cubicBezTo>
                    <a:pt x="1056" y="1"/>
                    <a:pt x="968" y="65"/>
                    <a:pt x="929" y="153"/>
                  </a:cubicBezTo>
                  <a:cubicBezTo>
                    <a:pt x="810" y="534"/>
                    <a:pt x="524" y="867"/>
                    <a:pt x="155" y="1034"/>
                  </a:cubicBezTo>
                  <a:cubicBezTo>
                    <a:pt x="48" y="1081"/>
                    <a:pt x="0" y="1212"/>
                    <a:pt x="48" y="1332"/>
                  </a:cubicBezTo>
                  <a:cubicBezTo>
                    <a:pt x="84" y="1415"/>
                    <a:pt x="167" y="1462"/>
                    <a:pt x="250" y="1462"/>
                  </a:cubicBezTo>
                  <a:cubicBezTo>
                    <a:pt x="286" y="1462"/>
                    <a:pt x="310" y="1451"/>
                    <a:pt x="346" y="1439"/>
                  </a:cubicBezTo>
                  <a:cubicBezTo>
                    <a:pt x="822" y="1224"/>
                    <a:pt x="1203" y="796"/>
                    <a:pt x="1358" y="296"/>
                  </a:cubicBezTo>
                  <a:cubicBezTo>
                    <a:pt x="1393" y="177"/>
                    <a:pt x="1334" y="58"/>
                    <a:pt x="1215" y="10"/>
                  </a:cubicBezTo>
                  <a:cubicBezTo>
                    <a:pt x="1194" y="4"/>
                    <a:pt x="1172" y="1"/>
                    <a:pt x="1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1;p37"/>
            <p:cNvSpPr/>
            <p:nvPr/>
          </p:nvSpPr>
          <p:spPr>
            <a:xfrm>
              <a:off x="3999325" y="4193437"/>
              <a:ext cx="90169" cy="109910"/>
            </a:xfrm>
            <a:custGeom>
              <a:avLst/>
              <a:gdLst/>
              <a:ahLst/>
              <a:cxnLst/>
              <a:rect l="l" t="t" r="r" b="b"/>
              <a:pathLst>
                <a:path w="2156" h="2628" extrusionOk="0">
                  <a:moveTo>
                    <a:pt x="245" y="0"/>
                  </a:moveTo>
                  <a:cubicBezTo>
                    <a:pt x="181" y="0"/>
                    <a:pt x="117" y="28"/>
                    <a:pt x="72" y="80"/>
                  </a:cubicBezTo>
                  <a:cubicBezTo>
                    <a:pt x="0" y="175"/>
                    <a:pt x="12" y="318"/>
                    <a:pt x="107" y="402"/>
                  </a:cubicBezTo>
                  <a:cubicBezTo>
                    <a:pt x="798" y="961"/>
                    <a:pt x="1346" y="1687"/>
                    <a:pt x="1703" y="2497"/>
                  </a:cubicBezTo>
                  <a:cubicBezTo>
                    <a:pt x="1739" y="2580"/>
                    <a:pt x="1822" y="2628"/>
                    <a:pt x="1905" y="2628"/>
                  </a:cubicBezTo>
                  <a:cubicBezTo>
                    <a:pt x="1941" y="2628"/>
                    <a:pt x="1965" y="2628"/>
                    <a:pt x="2000" y="2616"/>
                  </a:cubicBezTo>
                  <a:cubicBezTo>
                    <a:pt x="2108" y="2557"/>
                    <a:pt x="2155" y="2426"/>
                    <a:pt x="2108" y="2318"/>
                  </a:cubicBezTo>
                  <a:cubicBezTo>
                    <a:pt x="1727" y="1437"/>
                    <a:pt x="1131" y="652"/>
                    <a:pt x="393" y="56"/>
                  </a:cubicBezTo>
                  <a:cubicBezTo>
                    <a:pt x="350" y="19"/>
                    <a:pt x="298" y="0"/>
                    <a:pt x="2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2;p37"/>
            <p:cNvSpPr/>
            <p:nvPr/>
          </p:nvSpPr>
          <p:spPr>
            <a:xfrm>
              <a:off x="4117808" y="4417191"/>
              <a:ext cx="30949" cy="78877"/>
            </a:xfrm>
            <a:custGeom>
              <a:avLst/>
              <a:gdLst/>
              <a:ahLst/>
              <a:cxnLst/>
              <a:rect l="l" t="t" r="r" b="b"/>
              <a:pathLst>
                <a:path w="740" h="1886" extrusionOk="0">
                  <a:moveTo>
                    <a:pt x="244" y="0"/>
                  </a:moveTo>
                  <a:cubicBezTo>
                    <a:pt x="231" y="0"/>
                    <a:pt x="217" y="2"/>
                    <a:pt x="203" y="4"/>
                  </a:cubicBezTo>
                  <a:cubicBezTo>
                    <a:pt x="84" y="16"/>
                    <a:pt x="1" y="135"/>
                    <a:pt x="25" y="255"/>
                  </a:cubicBezTo>
                  <a:lnTo>
                    <a:pt x="275" y="1707"/>
                  </a:lnTo>
                  <a:cubicBezTo>
                    <a:pt x="299" y="1814"/>
                    <a:pt x="394" y="1886"/>
                    <a:pt x="501" y="1886"/>
                  </a:cubicBezTo>
                  <a:lnTo>
                    <a:pt x="537" y="1886"/>
                  </a:lnTo>
                  <a:cubicBezTo>
                    <a:pt x="656" y="1862"/>
                    <a:pt x="739" y="1743"/>
                    <a:pt x="715" y="1624"/>
                  </a:cubicBezTo>
                  <a:lnTo>
                    <a:pt x="465" y="183"/>
                  </a:lnTo>
                  <a:cubicBezTo>
                    <a:pt x="444" y="78"/>
                    <a:pt x="349" y="0"/>
                    <a:pt x="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3;p37"/>
            <p:cNvSpPr/>
            <p:nvPr/>
          </p:nvSpPr>
          <p:spPr>
            <a:xfrm>
              <a:off x="3909700" y="4099627"/>
              <a:ext cx="152903" cy="129524"/>
            </a:xfrm>
            <a:custGeom>
              <a:avLst/>
              <a:gdLst/>
              <a:ahLst/>
              <a:cxnLst/>
              <a:rect l="l" t="t" r="r" b="b"/>
              <a:pathLst>
                <a:path w="3656" h="3097" extrusionOk="0">
                  <a:moveTo>
                    <a:pt x="1852" y="1"/>
                  </a:moveTo>
                  <a:cubicBezTo>
                    <a:pt x="1727" y="1"/>
                    <a:pt x="1618" y="37"/>
                    <a:pt x="1524" y="108"/>
                  </a:cubicBezTo>
                  <a:cubicBezTo>
                    <a:pt x="1286" y="287"/>
                    <a:pt x="1238" y="632"/>
                    <a:pt x="1238" y="918"/>
                  </a:cubicBezTo>
                  <a:cubicBezTo>
                    <a:pt x="1047" y="810"/>
                    <a:pt x="820" y="719"/>
                    <a:pt x="612" y="719"/>
                  </a:cubicBezTo>
                  <a:cubicBezTo>
                    <a:pt x="522" y="719"/>
                    <a:pt x="436" y="736"/>
                    <a:pt x="357" y="775"/>
                  </a:cubicBezTo>
                  <a:cubicBezTo>
                    <a:pt x="119" y="894"/>
                    <a:pt x="0" y="1156"/>
                    <a:pt x="24" y="1585"/>
                  </a:cubicBezTo>
                  <a:cubicBezTo>
                    <a:pt x="95" y="3073"/>
                    <a:pt x="2334" y="3097"/>
                    <a:pt x="2429" y="3097"/>
                  </a:cubicBezTo>
                  <a:lnTo>
                    <a:pt x="2560" y="3097"/>
                  </a:lnTo>
                  <a:lnTo>
                    <a:pt x="2631" y="2966"/>
                  </a:lnTo>
                  <a:cubicBezTo>
                    <a:pt x="2667" y="2883"/>
                    <a:pt x="3655" y="823"/>
                    <a:pt x="2346" y="144"/>
                  </a:cubicBezTo>
                  <a:cubicBezTo>
                    <a:pt x="2161" y="49"/>
                    <a:pt x="1996" y="1"/>
                    <a:pt x="1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4;p37"/>
            <p:cNvSpPr/>
            <p:nvPr/>
          </p:nvSpPr>
          <p:spPr>
            <a:xfrm>
              <a:off x="4013252" y="4299835"/>
              <a:ext cx="62274" cy="69760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1132" y="1"/>
                  </a:moveTo>
                  <a:cubicBezTo>
                    <a:pt x="1108" y="1"/>
                    <a:pt x="1084" y="5"/>
                    <a:pt x="1060" y="13"/>
                  </a:cubicBezTo>
                  <a:cubicBezTo>
                    <a:pt x="965" y="48"/>
                    <a:pt x="870" y="84"/>
                    <a:pt x="775" y="132"/>
                  </a:cubicBezTo>
                  <a:cubicBezTo>
                    <a:pt x="596" y="203"/>
                    <a:pt x="382" y="298"/>
                    <a:pt x="227" y="489"/>
                  </a:cubicBezTo>
                  <a:cubicBezTo>
                    <a:pt x="36" y="727"/>
                    <a:pt x="1" y="1048"/>
                    <a:pt x="120" y="1382"/>
                  </a:cubicBezTo>
                  <a:cubicBezTo>
                    <a:pt x="155" y="1453"/>
                    <a:pt x="215" y="1513"/>
                    <a:pt x="286" y="1525"/>
                  </a:cubicBezTo>
                  <a:cubicBezTo>
                    <a:pt x="465" y="1560"/>
                    <a:pt x="513" y="1584"/>
                    <a:pt x="524" y="1596"/>
                  </a:cubicBezTo>
                  <a:cubicBezTo>
                    <a:pt x="584" y="1644"/>
                    <a:pt x="667" y="1668"/>
                    <a:pt x="739" y="1668"/>
                  </a:cubicBezTo>
                  <a:cubicBezTo>
                    <a:pt x="775" y="1668"/>
                    <a:pt x="810" y="1656"/>
                    <a:pt x="858" y="1644"/>
                  </a:cubicBezTo>
                  <a:cubicBezTo>
                    <a:pt x="1144" y="1548"/>
                    <a:pt x="1334" y="1120"/>
                    <a:pt x="1382" y="989"/>
                  </a:cubicBezTo>
                  <a:cubicBezTo>
                    <a:pt x="1489" y="715"/>
                    <a:pt x="1465" y="394"/>
                    <a:pt x="1334" y="132"/>
                  </a:cubicBezTo>
                  <a:cubicBezTo>
                    <a:pt x="1297" y="48"/>
                    <a:pt x="1217" y="1"/>
                    <a:pt x="1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408;p35"/>
          <p:cNvSpPr/>
          <p:nvPr/>
        </p:nvSpPr>
        <p:spPr>
          <a:xfrm>
            <a:off x="4481240" y="647389"/>
            <a:ext cx="273337" cy="246619"/>
          </a:xfrm>
          <a:custGeom>
            <a:avLst/>
            <a:gdLst/>
            <a:ahLst/>
            <a:cxnLst/>
            <a:rect l="l" t="t" r="r" b="b"/>
            <a:pathLst>
              <a:path w="7407" h="6683" extrusionOk="0">
                <a:moveTo>
                  <a:pt x="2090" y="0"/>
                </a:moveTo>
                <a:cubicBezTo>
                  <a:pt x="1671" y="0"/>
                  <a:pt x="1223" y="226"/>
                  <a:pt x="739" y="682"/>
                </a:cubicBezTo>
                <a:cubicBezTo>
                  <a:pt x="251" y="1147"/>
                  <a:pt x="1" y="1718"/>
                  <a:pt x="13" y="2373"/>
                </a:cubicBezTo>
                <a:cubicBezTo>
                  <a:pt x="60" y="4385"/>
                  <a:pt x="2501" y="6540"/>
                  <a:pt x="2608" y="6623"/>
                </a:cubicBezTo>
                <a:cubicBezTo>
                  <a:pt x="2644" y="6659"/>
                  <a:pt x="2703" y="6683"/>
                  <a:pt x="2751" y="6683"/>
                </a:cubicBezTo>
                <a:cubicBezTo>
                  <a:pt x="2775" y="6683"/>
                  <a:pt x="2787" y="6683"/>
                  <a:pt x="2811" y="6671"/>
                </a:cubicBezTo>
                <a:cubicBezTo>
                  <a:pt x="2953" y="6635"/>
                  <a:pt x="6204" y="5778"/>
                  <a:pt x="7097" y="3992"/>
                </a:cubicBezTo>
                <a:cubicBezTo>
                  <a:pt x="7383" y="3421"/>
                  <a:pt x="7406" y="2825"/>
                  <a:pt x="7156" y="2206"/>
                </a:cubicBezTo>
                <a:cubicBezTo>
                  <a:pt x="6859" y="1480"/>
                  <a:pt x="6442" y="1075"/>
                  <a:pt x="5918" y="1004"/>
                </a:cubicBezTo>
                <a:cubicBezTo>
                  <a:pt x="5866" y="997"/>
                  <a:pt x="5814" y="994"/>
                  <a:pt x="5762" y="994"/>
                </a:cubicBezTo>
                <a:cubicBezTo>
                  <a:pt x="4980" y="994"/>
                  <a:pt x="4211" y="1713"/>
                  <a:pt x="3787" y="2170"/>
                </a:cubicBezTo>
                <a:cubicBezTo>
                  <a:pt x="3632" y="1504"/>
                  <a:pt x="3251" y="349"/>
                  <a:pt x="2465" y="63"/>
                </a:cubicBezTo>
                <a:cubicBezTo>
                  <a:pt x="2343" y="21"/>
                  <a:pt x="2218" y="0"/>
                  <a:pt x="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409;p35"/>
          <p:cNvSpPr/>
          <p:nvPr/>
        </p:nvSpPr>
        <p:spPr>
          <a:xfrm>
            <a:off x="4856112" y="455757"/>
            <a:ext cx="245217" cy="229497"/>
          </a:xfrm>
          <a:custGeom>
            <a:avLst/>
            <a:gdLst/>
            <a:ahLst/>
            <a:cxnLst/>
            <a:rect l="l" t="t" r="r" b="b"/>
            <a:pathLst>
              <a:path w="6645" h="6219" extrusionOk="0">
                <a:moveTo>
                  <a:pt x="1765" y="1"/>
                </a:moveTo>
                <a:cubicBezTo>
                  <a:pt x="1334" y="1"/>
                  <a:pt x="913" y="291"/>
                  <a:pt x="501" y="872"/>
                </a:cubicBezTo>
                <a:cubicBezTo>
                  <a:pt x="132" y="1408"/>
                  <a:pt x="1" y="2003"/>
                  <a:pt x="120" y="2634"/>
                </a:cubicBezTo>
                <a:cubicBezTo>
                  <a:pt x="453" y="4504"/>
                  <a:pt x="2811" y="6111"/>
                  <a:pt x="2906" y="6182"/>
                </a:cubicBezTo>
                <a:cubicBezTo>
                  <a:pt x="2942" y="6206"/>
                  <a:pt x="2989" y="6218"/>
                  <a:pt x="3025" y="6218"/>
                </a:cubicBezTo>
                <a:cubicBezTo>
                  <a:pt x="3061" y="6218"/>
                  <a:pt x="3097" y="6218"/>
                  <a:pt x="3132" y="6194"/>
                </a:cubicBezTo>
                <a:cubicBezTo>
                  <a:pt x="3239" y="6147"/>
                  <a:pt x="5883" y="4837"/>
                  <a:pt x="6454" y="3039"/>
                </a:cubicBezTo>
                <a:cubicBezTo>
                  <a:pt x="6645" y="2444"/>
                  <a:pt x="6597" y="1861"/>
                  <a:pt x="6287" y="1301"/>
                </a:cubicBezTo>
                <a:cubicBezTo>
                  <a:pt x="5942" y="658"/>
                  <a:pt x="5525" y="348"/>
                  <a:pt x="5049" y="348"/>
                </a:cubicBezTo>
                <a:cubicBezTo>
                  <a:pt x="4311" y="372"/>
                  <a:pt x="3692" y="1182"/>
                  <a:pt x="3359" y="1730"/>
                </a:cubicBezTo>
                <a:cubicBezTo>
                  <a:pt x="3132" y="1110"/>
                  <a:pt x="2656" y="134"/>
                  <a:pt x="1930" y="15"/>
                </a:cubicBezTo>
                <a:cubicBezTo>
                  <a:pt x="1875" y="6"/>
                  <a:pt x="1820" y="1"/>
                  <a:pt x="17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916750" y="524131"/>
            <a:ext cx="6546766" cy="1496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dirty="0">
                <a:solidFill>
                  <a:schemeClr val="tx1"/>
                </a:solidFill>
              </a:rPr>
              <a:t>Para abonar en la construcción del programa analítico en lo que </a:t>
            </a:r>
            <a:r>
              <a:rPr lang="es-MX" dirty="0" smtClean="0">
                <a:solidFill>
                  <a:schemeClr val="tx1"/>
                </a:solidFill>
              </a:rPr>
              <a:t>respecta a </a:t>
            </a:r>
            <a:r>
              <a:rPr lang="es-MX" dirty="0">
                <a:solidFill>
                  <a:schemeClr val="tx1"/>
                </a:solidFill>
              </a:rPr>
              <a:t>las </a:t>
            </a:r>
            <a:r>
              <a:rPr lang="es-MX" dirty="0">
                <a:solidFill>
                  <a:schemeClr val="accent2"/>
                </a:solidFill>
              </a:rPr>
              <a:t>sugerencias de evaluación específicas </a:t>
            </a:r>
            <a:r>
              <a:rPr lang="es-MX" dirty="0">
                <a:solidFill>
                  <a:schemeClr val="tx1"/>
                </a:solidFill>
              </a:rPr>
              <a:t>del Campo formativo </a:t>
            </a:r>
            <a:r>
              <a:rPr lang="es-MX" dirty="0" smtClean="0">
                <a:solidFill>
                  <a:schemeClr val="tx1"/>
                </a:solidFill>
              </a:rPr>
              <a:t>Lenguajes, se </a:t>
            </a:r>
            <a:r>
              <a:rPr lang="es-MX" dirty="0">
                <a:solidFill>
                  <a:schemeClr val="tx1"/>
                </a:solidFill>
              </a:rPr>
              <a:t>les invita a revisar el apartado </a:t>
            </a:r>
            <a:r>
              <a:rPr lang="es-MX" dirty="0">
                <a:solidFill>
                  <a:schemeClr val="accent2"/>
                </a:solidFill>
              </a:rPr>
              <a:t>“6.3 La evaluación de los aprendizajes” </a:t>
            </a:r>
            <a:r>
              <a:rPr lang="es-MX" dirty="0">
                <a:solidFill>
                  <a:schemeClr val="tx1"/>
                </a:solidFill>
              </a:rPr>
              <a:t>(</a:t>
            </a:r>
            <a:r>
              <a:rPr lang="es-MX" dirty="0" smtClean="0">
                <a:solidFill>
                  <a:schemeClr val="tx1"/>
                </a:solidFill>
              </a:rPr>
              <a:t>pp.79-84</a:t>
            </a:r>
            <a:r>
              <a:rPr lang="es-MX" dirty="0">
                <a:solidFill>
                  <a:schemeClr val="tx1"/>
                </a:solidFill>
              </a:rPr>
              <a:t>) del Plan de estudio para la educación preescolar, primaria y </a:t>
            </a:r>
            <a:r>
              <a:rPr lang="es-MX" dirty="0" smtClean="0">
                <a:solidFill>
                  <a:schemeClr val="tx1"/>
                </a:solidFill>
              </a:rPr>
              <a:t>secundaria 2022</a:t>
            </a:r>
            <a:r>
              <a:rPr lang="es-MX" dirty="0">
                <a:solidFill>
                  <a:schemeClr val="tx1"/>
                </a:solidFill>
              </a:rPr>
              <a:t>. Este es un primer acercamiento a la evaluación formativa, ya que en </a:t>
            </a:r>
            <a:r>
              <a:rPr lang="es-MX" dirty="0" smtClean="0">
                <a:solidFill>
                  <a:schemeClr val="tx1"/>
                </a:solidFill>
              </a:rPr>
              <a:t>la Octava </a:t>
            </a:r>
            <a:r>
              <a:rPr lang="es-MX" dirty="0">
                <a:solidFill>
                  <a:schemeClr val="tx1"/>
                </a:solidFill>
              </a:rPr>
              <a:t>sesión se abordará de manera exclusiva.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7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916750" y="2111042"/>
            <a:ext cx="6546766" cy="1246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MX" dirty="0">
                <a:solidFill>
                  <a:schemeClr val="tx1"/>
                </a:solidFill>
              </a:rPr>
              <a:t>El desarrollo de estos elementos en el programa analítico da cuenta del proceso de formación-apropiación del </a:t>
            </a:r>
            <a:r>
              <a:rPr lang="es-MX" dirty="0">
                <a:solidFill>
                  <a:schemeClr val="accent2"/>
                </a:solidFill>
              </a:rPr>
              <a:t>Plan de Estudio 2022</a:t>
            </a:r>
            <a:r>
              <a:rPr lang="es-MX" dirty="0">
                <a:solidFill>
                  <a:schemeClr val="tx1"/>
                </a:solidFill>
              </a:rPr>
              <a:t>, de la contextualización de los contenidos nacionales y la incorporación de los contenidos regionales y locales, es decir, del proceso de codiseño curricular y del </a:t>
            </a:r>
            <a:r>
              <a:rPr lang="es-MX" dirty="0">
                <a:solidFill>
                  <a:schemeClr val="accent2"/>
                </a:solidFill>
              </a:rPr>
              <a:t>ejercicio de la autonomía profesional </a:t>
            </a:r>
            <a:r>
              <a:rPr lang="es-MX" dirty="0">
                <a:solidFill>
                  <a:schemeClr val="tx1"/>
                </a:solidFill>
              </a:rPr>
              <a:t>de las y los docentes.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916750" y="3448087"/>
            <a:ext cx="6546766" cy="11026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MX" dirty="0">
                <a:solidFill>
                  <a:schemeClr val="tx1"/>
                </a:solidFill>
              </a:rPr>
              <a:t>Es preciso recordar que </a:t>
            </a:r>
            <a:r>
              <a:rPr lang="es-MX" dirty="0">
                <a:solidFill>
                  <a:schemeClr val="accent2"/>
                </a:solidFill>
              </a:rPr>
              <a:t>esta versión del programa analítico</a:t>
            </a:r>
            <a:r>
              <a:rPr lang="es-MX" dirty="0">
                <a:solidFill>
                  <a:schemeClr val="tx1"/>
                </a:solidFill>
              </a:rPr>
              <a:t>, en la </a:t>
            </a:r>
            <a:r>
              <a:rPr lang="es-MX" dirty="0" smtClean="0">
                <a:solidFill>
                  <a:schemeClr val="tx1"/>
                </a:solidFill>
              </a:rPr>
              <a:t>que se </a:t>
            </a:r>
            <a:r>
              <a:rPr lang="es-MX" dirty="0">
                <a:solidFill>
                  <a:schemeClr val="tx1"/>
                </a:solidFill>
              </a:rPr>
              <a:t>incluye el Campo formativo Lenguajes, es un documento que se va a ir </a:t>
            </a:r>
            <a:r>
              <a:rPr lang="es-MX" dirty="0">
                <a:solidFill>
                  <a:schemeClr val="accent2"/>
                </a:solidFill>
              </a:rPr>
              <a:t>construyendo y reconstruyendo </a:t>
            </a:r>
            <a:r>
              <a:rPr lang="es-MX" dirty="0">
                <a:solidFill>
                  <a:schemeClr val="tx1"/>
                </a:solidFill>
              </a:rPr>
              <a:t>a lo largo de las sesiones restantes, ya que </a:t>
            </a:r>
            <a:r>
              <a:rPr lang="es-MX" dirty="0" smtClean="0">
                <a:solidFill>
                  <a:schemeClr val="tx1"/>
                </a:solidFill>
              </a:rPr>
              <a:t>se trata </a:t>
            </a:r>
            <a:r>
              <a:rPr lang="es-MX" dirty="0">
                <a:solidFill>
                  <a:schemeClr val="tx1"/>
                </a:solidFill>
              </a:rPr>
              <a:t>de un ejercicio de formación y apropiación del Plan de estudio 2022</a:t>
            </a:r>
            <a:r>
              <a:rPr lang="es-MX" dirty="0" smtClean="0">
                <a:solidFill>
                  <a:schemeClr val="tx1"/>
                </a:solidFill>
              </a:rPr>
              <a:t>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6056" y="524131"/>
            <a:ext cx="1201479" cy="1496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dk1"/>
              </a:buClr>
              <a:buSzPts val="1400"/>
              <a:buFont typeface="Alata"/>
              <a:buNone/>
            </a:pPr>
            <a:endParaRPr lang="es-MX">
              <a:solidFill>
                <a:schemeClr val="tx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6055" y="2111042"/>
            <a:ext cx="1201479" cy="1246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dk1"/>
              </a:buClr>
              <a:buSzPts val="1400"/>
              <a:buFont typeface="Alata"/>
              <a:buNone/>
            </a:pPr>
            <a:endParaRPr lang="es-MX">
              <a:solidFill>
                <a:schemeClr val="tx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06054" y="3448087"/>
            <a:ext cx="1201479" cy="11026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dk1"/>
              </a:buClr>
              <a:buSzPts val="1400"/>
              <a:buFont typeface="Alata"/>
              <a:buNone/>
            </a:pPr>
            <a:endParaRPr lang="es-MX">
              <a:solidFill>
                <a:schemeClr val="tx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4100" name="Picture 4" descr="https://cdn-icons-png.flaticon.com/512/1493/14936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7" y="896086"/>
            <a:ext cx="752143" cy="7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-icons-png.flaticon.com/512/1493/14937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4" y="3615070"/>
            <a:ext cx="728514" cy="7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-icons-png.flaticon.com/512/1493/149369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3" y="2338136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4"/>
          <p:cNvSpPr txBox="1">
            <a:spLocks noGrp="1"/>
          </p:cNvSpPr>
          <p:nvPr>
            <p:ph type="title"/>
          </p:nvPr>
        </p:nvSpPr>
        <p:spPr>
          <a:xfrm>
            <a:off x="2221589" y="1216652"/>
            <a:ext cx="3073425" cy="808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dirty="0" smtClean="0"/>
              <a:t>Para finalizar…</a:t>
            </a:r>
            <a:endParaRPr sz="4400" b="0" dirty="0"/>
          </a:p>
        </p:txBody>
      </p:sp>
      <p:sp>
        <p:nvSpPr>
          <p:cNvPr id="1112" name="Google Shape;1112;p54"/>
          <p:cNvSpPr txBox="1">
            <a:spLocks noGrp="1"/>
          </p:cNvSpPr>
          <p:nvPr>
            <p:ph type="subTitle" idx="1"/>
          </p:nvPr>
        </p:nvSpPr>
        <p:spPr>
          <a:xfrm>
            <a:off x="1505218" y="2141679"/>
            <a:ext cx="3594058" cy="1760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/>
              <a:t>Se sugiere que establezcan </a:t>
            </a:r>
            <a:r>
              <a:rPr lang="es-MX" dirty="0"/>
              <a:t>compromisos para la </a:t>
            </a:r>
            <a:r>
              <a:rPr lang="es-MX" dirty="0" smtClean="0"/>
              <a:t>preparación de </a:t>
            </a:r>
            <a:r>
              <a:rPr lang="es-MX" dirty="0"/>
              <a:t>los trabajos previos de la quinta sesión de acuerdo con los </a:t>
            </a:r>
            <a:r>
              <a:rPr lang="es-MX" dirty="0" smtClean="0"/>
              <a:t>contenidos indicados </a:t>
            </a:r>
            <a:r>
              <a:rPr lang="es-MX" dirty="0"/>
              <a:t>en la programación de las sesiones de Consejo Técnico Escolar </a:t>
            </a:r>
            <a:r>
              <a:rPr lang="es-MX" dirty="0" smtClean="0"/>
              <a:t>y Taller </a:t>
            </a:r>
            <a:r>
              <a:rPr lang="es-MX" dirty="0"/>
              <a:t>Intensivo de Formación Continua para Docentes.</a:t>
            </a:r>
            <a:endParaRPr dirty="0"/>
          </a:p>
        </p:txBody>
      </p:sp>
      <p:grpSp>
        <p:nvGrpSpPr>
          <p:cNvPr id="1127" name="Google Shape;1127;p54"/>
          <p:cNvGrpSpPr/>
          <p:nvPr/>
        </p:nvGrpSpPr>
        <p:grpSpPr>
          <a:xfrm>
            <a:off x="843121" y="595711"/>
            <a:ext cx="768693" cy="779853"/>
            <a:chOff x="7508875" y="794900"/>
            <a:chExt cx="638131" cy="647396"/>
          </a:xfrm>
        </p:grpSpPr>
        <p:sp>
          <p:nvSpPr>
            <p:cNvPr id="1128" name="Google Shape;1128;p54"/>
            <p:cNvSpPr/>
            <p:nvPr/>
          </p:nvSpPr>
          <p:spPr>
            <a:xfrm>
              <a:off x="7508875" y="794900"/>
              <a:ext cx="638131" cy="647396"/>
            </a:xfrm>
            <a:custGeom>
              <a:avLst/>
              <a:gdLst/>
              <a:ahLst/>
              <a:cxnLst/>
              <a:rect l="l" t="t" r="r" b="b"/>
              <a:pathLst>
                <a:path w="11502" h="11669" extrusionOk="0">
                  <a:moveTo>
                    <a:pt x="1144" y="1"/>
                  </a:moveTo>
                  <a:cubicBezTo>
                    <a:pt x="1096" y="1"/>
                    <a:pt x="1036" y="25"/>
                    <a:pt x="989" y="60"/>
                  </a:cubicBezTo>
                  <a:cubicBezTo>
                    <a:pt x="941" y="96"/>
                    <a:pt x="917" y="156"/>
                    <a:pt x="905" y="215"/>
                  </a:cubicBezTo>
                  <a:lnTo>
                    <a:pt x="810" y="1370"/>
                  </a:lnTo>
                  <a:cubicBezTo>
                    <a:pt x="798" y="1489"/>
                    <a:pt x="882" y="1596"/>
                    <a:pt x="1013" y="1608"/>
                  </a:cubicBezTo>
                  <a:lnTo>
                    <a:pt x="1024" y="1608"/>
                  </a:lnTo>
                  <a:cubicBezTo>
                    <a:pt x="1144" y="1620"/>
                    <a:pt x="1263" y="1691"/>
                    <a:pt x="1346" y="1787"/>
                  </a:cubicBezTo>
                  <a:cubicBezTo>
                    <a:pt x="1429" y="1882"/>
                    <a:pt x="1465" y="2001"/>
                    <a:pt x="1453" y="2132"/>
                  </a:cubicBezTo>
                  <a:cubicBezTo>
                    <a:pt x="1441" y="2263"/>
                    <a:pt x="1382" y="2382"/>
                    <a:pt x="1286" y="2453"/>
                  </a:cubicBezTo>
                  <a:cubicBezTo>
                    <a:pt x="1191" y="2537"/>
                    <a:pt x="1072" y="2573"/>
                    <a:pt x="941" y="2573"/>
                  </a:cubicBezTo>
                  <a:lnTo>
                    <a:pt x="929" y="2573"/>
                  </a:lnTo>
                  <a:cubicBezTo>
                    <a:pt x="921" y="2572"/>
                    <a:pt x="913" y="2571"/>
                    <a:pt x="905" y="2571"/>
                  </a:cubicBezTo>
                  <a:cubicBezTo>
                    <a:pt x="785" y="2571"/>
                    <a:pt x="690" y="2652"/>
                    <a:pt x="679" y="2775"/>
                  </a:cubicBezTo>
                  <a:lnTo>
                    <a:pt x="608" y="3596"/>
                  </a:lnTo>
                  <a:cubicBezTo>
                    <a:pt x="608" y="3656"/>
                    <a:pt x="620" y="3716"/>
                    <a:pt x="667" y="3763"/>
                  </a:cubicBezTo>
                  <a:cubicBezTo>
                    <a:pt x="703" y="3811"/>
                    <a:pt x="751" y="3835"/>
                    <a:pt x="810" y="3835"/>
                  </a:cubicBezTo>
                  <a:lnTo>
                    <a:pt x="834" y="3835"/>
                  </a:lnTo>
                  <a:cubicBezTo>
                    <a:pt x="953" y="3858"/>
                    <a:pt x="1072" y="3918"/>
                    <a:pt x="1144" y="4013"/>
                  </a:cubicBezTo>
                  <a:cubicBezTo>
                    <a:pt x="1227" y="4108"/>
                    <a:pt x="1275" y="4228"/>
                    <a:pt x="1263" y="4358"/>
                  </a:cubicBezTo>
                  <a:cubicBezTo>
                    <a:pt x="1251" y="4489"/>
                    <a:pt x="1191" y="4609"/>
                    <a:pt x="1084" y="4692"/>
                  </a:cubicBezTo>
                  <a:cubicBezTo>
                    <a:pt x="999" y="4756"/>
                    <a:pt x="894" y="4801"/>
                    <a:pt x="787" y="4801"/>
                  </a:cubicBezTo>
                  <a:cubicBezTo>
                    <a:pt x="775" y="4801"/>
                    <a:pt x="763" y="4800"/>
                    <a:pt x="751" y="4799"/>
                  </a:cubicBezTo>
                  <a:lnTo>
                    <a:pt x="727" y="4799"/>
                  </a:lnTo>
                  <a:cubicBezTo>
                    <a:pt x="716" y="4797"/>
                    <a:pt x="706" y="4796"/>
                    <a:pt x="695" y="4796"/>
                  </a:cubicBezTo>
                  <a:cubicBezTo>
                    <a:pt x="647" y="4796"/>
                    <a:pt x="601" y="4817"/>
                    <a:pt x="572" y="4847"/>
                  </a:cubicBezTo>
                  <a:cubicBezTo>
                    <a:pt x="524" y="4882"/>
                    <a:pt x="489" y="4942"/>
                    <a:pt x="489" y="5001"/>
                  </a:cubicBezTo>
                  <a:lnTo>
                    <a:pt x="417" y="5823"/>
                  </a:lnTo>
                  <a:cubicBezTo>
                    <a:pt x="405" y="5942"/>
                    <a:pt x="501" y="6061"/>
                    <a:pt x="620" y="6073"/>
                  </a:cubicBezTo>
                  <a:cubicBezTo>
                    <a:pt x="882" y="6097"/>
                    <a:pt x="1072" y="6323"/>
                    <a:pt x="1048" y="6585"/>
                  </a:cubicBezTo>
                  <a:cubicBezTo>
                    <a:pt x="1025" y="6839"/>
                    <a:pt x="812" y="7026"/>
                    <a:pt x="560" y="7026"/>
                  </a:cubicBezTo>
                  <a:cubicBezTo>
                    <a:pt x="552" y="7026"/>
                    <a:pt x="544" y="7026"/>
                    <a:pt x="536" y="7025"/>
                  </a:cubicBezTo>
                  <a:cubicBezTo>
                    <a:pt x="530" y="7025"/>
                    <a:pt x="523" y="7024"/>
                    <a:pt x="516" y="7024"/>
                  </a:cubicBezTo>
                  <a:cubicBezTo>
                    <a:pt x="405" y="7024"/>
                    <a:pt x="309" y="7116"/>
                    <a:pt x="298" y="7228"/>
                  </a:cubicBezTo>
                  <a:lnTo>
                    <a:pt x="227" y="8049"/>
                  </a:lnTo>
                  <a:cubicBezTo>
                    <a:pt x="215" y="8180"/>
                    <a:pt x="298" y="8288"/>
                    <a:pt x="429" y="8299"/>
                  </a:cubicBezTo>
                  <a:cubicBezTo>
                    <a:pt x="679" y="8323"/>
                    <a:pt x="882" y="8549"/>
                    <a:pt x="858" y="8811"/>
                  </a:cubicBezTo>
                  <a:cubicBezTo>
                    <a:pt x="835" y="9059"/>
                    <a:pt x="621" y="9254"/>
                    <a:pt x="376" y="9254"/>
                  </a:cubicBezTo>
                  <a:cubicBezTo>
                    <a:pt x="362" y="9254"/>
                    <a:pt x="348" y="9253"/>
                    <a:pt x="334" y="9252"/>
                  </a:cubicBezTo>
                  <a:cubicBezTo>
                    <a:pt x="327" y="9251"/>
                    <a:pt x="320" y="9251"/>
                    <a:pt x="314" y="9251"/>
                  </a:cubicBezTo>
                  <a:cubicBezTo>
                    <a:pt x="203" y="9251"/>
                    <a:pt x="107" y="9342"/>
                    <a:pt x="96" y="9454"/>
                  </a:cubicBezTo>
                  <a:lnTo>
                    <a:pt x="1" y="10538"/>
                  </a:lnTo>
                  <a:cubicBezTo>
                    <a:pt x="1" y="10597"/>
                    <a:pt x="24" y="10657"/>
                    <a:pt x="60" y="10704"/>
                  </a:cubicBezTo>
                  <a:cubicBezTo>
                    <a:pt x="96" y="10752"/>
                    <a:pt x="155" y="10776"/>
                    <a:pt x="203" y="10788"/>
                  </a:cubicBezTo>
                  <a:lnTo>
                    <a:pt x="1203" y="10871"/>
                  </a:lnTo>
                  <a:cubicBezTo>
                    <a:pt x="1210" y="10872"/>
                    <a:pt x="1217" y="10872"/>
                    <a:pt x="1223" y="10872"/>
                  </a:cubicBezTo>
                  <a:cubicBezTo>
                    <a:pt x="1334" y="10872"/>
                    <a:pt x="1430" y="10781"/>
                    <a:pt x="1441" y="10669"/>
                  </a:cubicBezTo>
                  <a:cubicBezTo>
                    <a:pt x="1464" y="10422"/>
                    <a:pt x="1677" y="10238"/>
                    <a:pt x="1921" y="10238"/>
                  </a:cubicBezTo>
                  <a:cubicBezTo>
                    <a:pt x="1935" y="10238"/>
                    <a:pt x="1950" y="10239"/>
                    <a:pt x="1965" y="10240"/>
                  </a:cubicBezTo>
                  <a:cubicBezTo>
                    <a:pt x="2227" y="10264"/>
                    <a:pt x="2418" y="10490"/>
                    <a:pt x="2406" y="10752"/>
                  </a:cubicBezTo>
                  <a:cubicBezTo>
                    <a:pt x="2394" y="10871"/>
                    <a:pt x="2477" y="10978"/>
                    <a:pt x="2608" y="10990"/>
                  </a:cubicBezTo>
                  <a:lnTo>
                    <a:pt x="3430" y="11062"/>
                  </a:lnTo>
                  <a:cubicBezTo>
                    <a:pt x="3437" y="11062"/>
                    <a:pt x="3445" y="11063"/>
                    <a:pt x="3452" y="11063"/>
                  </a:cubicBezTo>
                  <a:cubicBezTo>
                    <a:pt x="3562" y="11063"/>
                    <a:pt x="3657" y="10982"/>
                    <a:pt x="3668" y="10859"/>
                  </a:cubicBezTo>
                  <a:cubicBezTo>
                    <a:pt x="3701" y="10623"/>
                    <a:pt x="3906" y="10429"/>
                    <a:pt x="4150" y="10429"/>
                  </a:cubicBezTo>
                  <a:cubicBezTo>
                    <a:pt x="4163" y="10429"/>
                    <a:pt x="4177" y="10429"/>
                    <a:pt x="4192" y="10431"/>
                  </a:cubicBezTo>
                  <a:cubicBezTo>
                    <a:pt x="4453" y="10454"/>
                    <a:pt x="4644" y="10693"/>
                    <a:pt x="4632" y="10943"/>
                  </a:cubicBezTo>
                  <a:cubicBezTo>
                    <a:pt x="4620" y="11074"/>
                    <a:pt x="4715" y="11181"/>
                    <a:pt x="4834" y="11193"/>
                  </a:cubicBezTo>
                  <a:lnTo>
                    <a:pt x="5656" y="11264"/>
                  </a:lnTo>
                  <a:cubicBezTo>
                    <a:pt x="5716" y="11264"/>
                    <a:pt x="5775" y="11240"/>
                    <a:pt x="5823" y="11205"/>
                  </a:cubicBezTo>
                  <a:cubicBezTo>
                    <a:pt x="5870" y="11169"/>
                    <a:pt x="5894" y="11109"/>
                    <a:pt x="5906" y="11050"/>
                  </a:cubicBezTo>
                  <a:cubicBezTo>
                    <a:pt x="5906" y="11050"/>
                    <a:pt x="5906" y="11038"/>
                    <a:pt x="5906" y="11038"/>
                  </a:cubicBezTo>
                  <a:cubicBezTo>
                    <a:pt x="5929" y="10791"/>
                    <a:pt x="6131" y="10607"/>
                    <a:pt x="6374" y="10607"/>
                  </a:cubicBezTo>
                  <a:cubicBezTo>
                    <a:pt x="6388" y="10607"/>
                    <a:pt x="6403" y="10608"/>
                    <a:pt x="6418" y="10609"/>
                  </a:cubicBezTo>
                  <a:cubicBezTo>
                    <a:pt x="6680" y="10633"/>
                    <a:pt x="6870" y="10859"/>
                    <a:pt x="6859" y="11121"/>
                  </a:cubicBezTo>
                  <a:cubicBezTo>
                    <a:pt x="6859" y="11133"/>
                    <a:pt x="6859" y="11133"/>
                    <a:pt x="6859" y="11133"/>
                  </a:cubicBezTo>
                  <a:cubicBezTo>
                    <a:pt x="6847" y="11193"/>
                    <a:pt x="6870" y="11252"/>
                    <a:pt x="6906" y="11300"/>
                  </a:cubicBezTo>
                  <a:cubicBezTo>
                    <a:pt x="6942" y="11347"/>
                    <a:pt x="7001" y="11371"/>
                    <a:pt x="7061" y="11383"/>
                  </a:cubicBezTo>
                  <a:lnTo>
                    <a:pt x="7882" y="11455"/>
                  </a:lnTo>
                  <a:cubicBezTo>
                    <a:pt x="7890" y="11455"/>
                    <a:pt x="7898" y="11456"/>
                    <a:pt x="7905" y="11456"/>
                  </a:cubicBezTo>
                  <a:cubicBezTo>
                    <a:pt x="8015" y="11456"/>
                    <a:pt x="8110" y="11375"/>
                    <a:pt x="8133" y="11252"/>
                  </a:cubicBezTo>
                  <a:cubicBezTo>
                    <a:pt x="8133" y="11252"/>
                    <a:pt x="8133" y="11240"/>
                    <a:pt x="8133" y="11240"/>
                  </a:cubicBezTo>
                  <a:cubicBezTo>
                    <a:pt x="8155" y="10993"/>
                    <a:pt x="8368" y="10810"/>
                    <a:pt x="8602" y="10810"/>
                  </a:cubicBezTo>
                  <a:cubicBezTo>
                    <a:pt x="8616" y="10810"/>
                    <a:pt x="8630" y="10810"/>
                    <a:pt x="8644" y="10812"/>
                  </a:cubicBezTo>
                  <a:cubicBezTo>
                    <a:pt x="8906" y="10835"/>
                    <a:pt x="9109" y="11062"/>
                    <a:pt x="9085" y="11312"/>
                  </a:cubicBezTo>
                  <a:cubicBezTo>
                    <a:pt x="9085" y="11324"/>
                    <a:pt x="9085" y="11324"/>
                    <a:pt x="9085" y="11324"/>
                  </a:cubicBezTo>
                  <a:cubicBezTo>
                    <a:pt x="9073" y="11383"/>
                    <a:pt x="9097" y="11443"/>
                    <a:pt x="9133" y="11490"/>
                  </a:cubicBezTo>
                  <a:cubicBezTo>
                    <a:pt x="9168" y="11538"/>
                    <a:pt x="9228" y="11574"/>
                    <a:pt x="9287" y="11574"/>
                  </a:cubicBezTo>
                  <a:lnTo>
                    <a:pt x="10347" y="11669"/>
                  </a:lnTo>
                  <a:lnTo>
                    <a:pt x="10371" y="11669"/>
                  </a:lnTo>
                  <a:cubicBezTo>
                    <a:pt x="10419" y="11669"/>
                    <a:pt x="10478" y="11657"/>
                    <a:pt x="10514" y="11621"/>
                  </a:cubicBezTo>
                  <a:cubicBezTo>
                    <a:pt x="10561" y="11586"/>
                    <a:pt x="10585" y="11526"/>
                    <a:pt x="10597" y="11466"/>
                  </a:cubicBezTo>
                  <a:lnTo>
                    <a:pt x="10692" y="10383"/>
                  </a:lnTo>
                  <a:cubicBezTo>
                    <a:pt x="10692" y="10323"/>
                    <a:pt x="10669" y="10252"/>
                    <a:pt x="10633" y="10216"/>
                  </a:cubicBezTo>
                  <a:cubicBezTo>
                    <a:pt x="10597" y="10169"/>
                    <a:pt x="10538" y="10145"/>
                    <a:pt x="10478" y="10133"/>
                  </a:cubicBezTo>
                  <a:lnTo>
                    <a:pt x="10466" y="10133"/>
                  </a:lnTo>
                  <a:cubicBezTo>
                    <a:pt x="10347" y="10121"/>
                    <a:pt x="10228" y="10062"/>
                    <a:pt x="10145" y="9966"/>
                  </a:cubicBezTo>
                  <a:cubicBezTo>
                    <a:pt x="10073" y="9871"/>
                    <a:pt x="10026" y="9740"/>
                    <a:pt x="10038" y="9621"/>
                  </a:cubicBezTo>
                  <a:cubicBezTo>
                    <a:pt x="10049" y="9490"/>
                    <a:pt x="10109" y="9371"/>
                    <a:pt x="10204" y="9288"/>
                  </a:cubicBezTo>
                  <a:cubicBezTo>
                    <a:pt x="10298" y="9215"/>
                    <a:pt x="10401" y="9178"/>
                    <a:pt x="10505" y="9178"/>
                  </a:cubicBezTo>
                  <a:cubicBezTo>
                    <a:pt x="10520" y="9178"/>
                    <a:pt x="10535" y="9179"/>
                    <a:pt x="10549" y="9180"/>
                  </a:cubicBezTo>
                  <a:lnTo>
                    <a:pt x="10561" y="9180"/>
                  </a:lnTo>
                  <a:cubicBezTo>
                    <a:pt x="10621" y="9180"/>
                    <a:pt x="10680" y="9169"/>
                    <a:pt x="10728" y="9133"/>
                  </a:cubicBezTo>
                  <a:cubicBezTo>
                    <a:pt x="10776" y="9097"/>
                    <a:pt x="10800" y="9038"/>
                    <a:pt x="10811" y="8978"/>
                  </a:cubicBezTo>
                  <a:lnTo>
                    <a:pt x="10883" y="8145"/>
                  </a:lnTo>
                  <a:cubicBezTo>
                    <a:pt x="10895" y="8026"/>
                    <a:pt x="10800" y="7918"/>
                    <a:pt x="10680" y="7907"/>
                  </a:cubicBezTo>
                  <a:lnTo>
                    <a:pt x="10657" y="7907"/>
                  </a:lnTo>
                  <a:cubicBezTo>
                    <a:pt x="10407" y="7883"/>
                    <a:pt x="10216" y="7645"/>
                    <a:pt x="10228" y="7383"/>
                  </a:cubicBezTo>
                  <a:cubicBezTo>
                    <a:pt x="10251" y="7146"/>
                    <a:pt x="10465" y="6952"/>
                    <a:pt x="10700" y="6952"/>
                  </a:cubicBezTo>
                  <a:cubicBezTo>
                    <a:pt x="10713" y="6952"/>
                    <a:pt x="10727" y="6953"/>
                    <a:pt x="10740" y="6954"/>
                  </a:cubicBezTo>
                  <a:lnTo>
                    <a:pt x="10764" y="6954"/>
                  </a:lnTo>
                  <a:cubicBezTo>
                    <a:pt x="10823" y="6954"/>
                    <a:pt x="10883" y="6942"/>
                    <a:pt x="10930" y="6906"/>
                  </a:cubicBezTo>
                  <a:cubicBezTo>
                    <a:pt x="10966" y="6859"/>
                    <a:pt x="11002" y="6811"/>
                    <a:pt x="11002" y="6752"/>
                  </a:cubicBezTo>
                  <a:lnTo>
                    <a:pt x="11073" y="5918"/>
                  </a:lnTo>
                  <a:cubicBezTo>
                    <a:pt x="11085" y="5799"/>
                    <a:pt x="11002" y="5692"/>
                    <a:pt x="10871" y="5680"/>
                  </a:cubicBezTo>
                  <a:cubicBezTo>
                    <a:pt x="10609" y="5656"/>
                    <a:pt x="10419" y="5418"/>
                    <a:pt x="10442" y="5156"/>
                  </a:cubicBezTo>
                  <a:cubicBezTo>
                    <a:pt x="10465" y="4920"/>
                    <a:pt x="10669" y="4726"/>
                    <a:pt x="10912" y="4726"/>
                  </a:cubicBezTo>
                  <a:cubicBezTo>
                    <a:pt x="10926" y="4726"/>
                    <a:pt x="10940" y="4726"/>
                    <a:pt x="10954" y="4728"/>
                  </a:cubicBezTo>
                  <a:cubicBezTo>
                    <a:pt x="10961" y="4728"/>
                    <a:pt x="10968" y="4729"/>
                    <a:pt x="10975" y="4729"/>
                  </a:cubicBezTo>
                  <a:cubicBezTo>
                    <a:pt x="11086" y="4729"/>
                    <a:pt x="11192" y="4637"/>
                    <a:pt x="11192" y="4525"/>
                  </a:cubicBezTo>
                  <a:lnTo>
                    <a:pt x="11276" y="3692"/>
                  </a:lnTo>
                  <a:cubicBezTo>
                    <a:pt x="11276" y="3573"/>
                    <a:pt x="11192" y="3466"/>
                    <a:pt x="11073" y="3454"/>
                  </a:cubicBezTo>
                  <a:cubicBezTo>
                    <a:pt x="10811" y="3430"/>
                    <a:pt x="10609" y="3192"/>
                    <a:pt x="10633" y="2930"/>
                  </a:cubicBezTo>
                  <a:cubicBezTo>
                    <a:pt x="10655" y="2683"/>
                    <a:pt x="10868" y="2499"/>
                    <a:pt x="11112" y="2499"/>
                  </a:cubicBezTo>
                  <a:cubicBezTo>
                    <a:pt x="11127" y="2499"/>
                    <a:pt x="11142" y="2500"/>
                    <a:pt x="11157" y="2501"/>
                  </a:cubicBezTo>
                  <a:cubicBezTo>
                    <a:pt x="11276" y="2501"/>
                    <a:pt x="11383" y="2418"/>
                    <a:pt x="11395" y="2299"/>
                  </a:cubicBezTo>
                  <a:lnTo>
                    <a:pt x="11490" y="1132"/>
                  </a:lnTo>
                  <a:cubicBezTo>
                    <a:pt x="11502" y="1013"/>
                    <a:pt x="11419" y="906"/>
                    <a:pt x="11288" y="894"/>
                  </a:cubicBezTo>
                  <a:lnTo>
                    <a:pt x="10228" y="799"/>
                  </a:lnTo>
                  <a:cubicBezTo>
                    <a:pt x="10216" y="796"/>
                    <a:pt x="10204" y="795"/>
                    <a:pt x="10192" y="795"/>
                  </a:cubicBezTo>
                  <a:cubicBezTo>
                    <a:pt x="10137" y="795"/>
                    <a:pt x="10091" y="819"/>
                    <a:pt x="10061" y="858"/>
                  </a:cubicBezTo>
                  <a:cubicBezTo>
                    <a:pt x="10014" y="894"/>
                    <a:pt x="9978" y="953"/>
                    <a:pt x="9978" y="1013"/>
                  </a:cubicBezTo>
                  <a:cubicBezTo>
                    <a:pt x="9978" y="1025"/>
                    <a:pt x="9978" y="1037"/>
                    <a:pt x="9978" y="1049"/>
                  </a:cubicBezTo>
                  <a:cubicBezTo>
                    <a:pt x="9966" y="1180"/>
                    <a:pt x="9907" y="1287"/>
                    <a:pt x="9811" y="1370"/>
                  </a:cubicBezTo>
                  <a:cubicBezTo>
                    <a:pt x="9726" y="1445"/>
                    <a:pt x="9611" y="1491"/>
                    <a:pt x="9503" y="1491"/>
                  </a:cubicBezTo>
                  <a:cubicBezTo>
                    <a:pt x="9490" y="1491"/>
                    <a:pt x="9478" y="1490"/>
                    <a:pt x="9466" y="1489"/>
                  </a:cubicBezTo>
                  <a:cubicBezTo>
                    <a:pt x="9204" y="1465"/>
                    <a:pt x="9002" y="1227"/>
                    <a:pt x="9025" y="965"/>
                  </a:cubicBezTo>
                  <a:cubicBezTo>
                    <a:pt x="9025" y="953"/>
                    <a:pt x="9025" y="941"/>
                    <a:pt x="9037" y="929"/>
                  </a:cubicBezTo>
                  <a:cubicBezTo>
                    <a:pt x="9037" y="870"/>
                    <a:pt x="9025" y="810"/>
                    <a:pt x="8990" y="763"/>
                  </a:cubicBezTo>
                  <a:cubicBezTo>
                    <a:pt x="8954" y="715"/>
                    <a:pt x="8895" y="679"/>
                    <a:pt x="8835" y="679"/>
                  </a:cubicBezTo>
                  <a:lnTo>
                    <a:pt x="8002" y="608"/>
                  </a:lnTo>
                  <a:cubicBezTo>
                    <a:pt x="7989" y="606"/>
                    <a:pt x="7977" y="605"/>
                    <a:pt x="7965" y="605"/>
                  </a:cubicBezTo>
                  <a:cubicBezTo>
                    <a:pt x="7909" y="605"/>
                    <a:pt x="7862" y="626"/>
                    <a:pt x="7823" y="656"/>
                  </a:cubicBezTo>
                  <a:cubicBezTo>
                    <a:pt x="7787" y="703"/>
                    <a:pt x="7752" y="763"/>
                    <a:pt x="7752" y="822"/>
                  </a:cubicBezTo>
                  <a:cubicBezTo>
                    <a:pt x="7752" y="834"/>
                    <a:pt x="7752" y="846"/>
                    <a:pt x="7752" y="858"/>
                  </a:cubicBezTo>
                  <a:cubicBezTo>
                    <a:pt x="7729" y="1105"/>
                    <a:pt x="7526" y="1289"/>
                    <a:pt x="7284" y="1289"/>
                  </a:cubicBezTo>
                  <a:cubicBezTo>
                    <a:pt x="7269" y="1289"/>
                    <a:pt x="7254" y="1288"/>
                    <a:pt x="7240" y="1287"/>
                  </a:cubicBezTo>
                  <a:cubicBezTo>
                    <a:pt x="7109" y="1275"/>
                    <a:pt x="6990" y="1215"/>
                    <a:pt x="6906" y="1120"/>
                  </a:cubicBezTo>
                  <a:cubicBezTo>
                    <a:pt x="6823" y="1025"/>
                    <a:pt x="6787" y="894"/>
                    <a:pt x="6799" y="775"/>
                  </a:cubicBezTo>
                  <a:cubicBezTo>
                    <a:pt x="6799" y="763"/>
                    <a:pt x="6799" y="751"/>
                    <a:pt x="6799" y="739"/>
                  </a:cubicBezTo>
                  <a:cubicBezTo>
                    <a:pt x="6811" y="679"/>
                    <a:pt x="6799" y="620"/>
                    <a:pt x="6763" y="572"/>
                  </a:cubicBezTo>
                  <a:cubicBezTo>
                    <a:pt x="6716" y="513"/>
                    <a:pt x="6668" y="489"/>
                    <a:pt x="6609" y="477"/>
                  </a:cubicBezTo>
                  <a:lnTo>
                    <a:pt x="5775" y="406"/>
                  </a:lnTo>
                  <a:cubicBezTo>
                    <a:pt x="5704" y="406"/>
                    <a:pt x="5644" y="429"/>
                    <a:pt x="5608" y="465"/>
                  </a:cubicBezTo>
                  <a:cubicBezTo>
                    <a:pt x="5561" y="501"/>
                    <a:pt x="5525" y="560"/>
                    <a:pt x="5525" y="620"/>
                  </a:cubicBezTo>
                  <a:cubicBezTo>
                    <a:pt x="5525" y="632"/>
                    <a:pt x="5525" y="644"/>
                    <a:pt x="5525" y="656"/>
                  </a:cubicBezTo>
                  <a:cubicBezTo>
                    <a:pt x="5513" y="775"/>
                    <a:pt x="5454" y="894"/>
                    <a:pt x="5358" y="977"/>
                  </a:cubicBezTo>
                  <a:cubicBezTo>
                    <a:pt x="5273" y="1041"/>
                    <a:pt x="5159" y="1086"/>
                    <a:pt x="5050" y="1086"/>
                  </a:cubicBezTo>
                  <a:cubicBezTo>
                    <a:pt x="5038" y="1086"/>
                    <a:pt x="5025" y="1085"/>
                    <a:pt x="5013" y="1084"/>
                  </a:cubicBezTo>
                  <a:cubicBezTo>
                    <a:pt x="4751" y="1060"/>
                    <a:pt x="4549" y="834"/>
                    <a:pt x="4573" y="572"/>
                  </a:cubicBezTo>
                  <a:cubicBezTo>
                    <a:pt x="4573" y="560"/>
                    <a:pt x="4573" y="548"/>
                    <a:pt x="4573" y="537"/>
                  </a:cubicBezTo>
                  <a:cubicBezTo>
                    <a:pt x="4584" y="477"/>
                    <a:pt x="4561" y="418"/>
                    <a:pt x="4525" y="370"/>
                  </a:cubicBezTo>
                  <a:cubicBezTo>
                    <a:pt x="4489" y="322"/>
                    <a:pt x="4430" y="298"/>
                    <a:pt x="4370" y="287"/>
                  </a:cubicBezTo>
                  <a:lnTo>
                    <a:pt x="3537" y="215"/>
                  </a:lnTo>
                  <a:cubicBezTo>
                    <a:pt x="3477" y="215"/>
                    <a:pt x="3418" y="227"/>
                    <a:pt x="3370" y="275"/>
                  </a:cubicBezTo>
                  <a:cubicBezTo>
                    <a:pt x="3334" y="310"/>
                    <a:pt x="3299" y="370"/>
                    <a:pt x="3299" y="429"/>
                  </a:cubicBezTo>
                  <a:cubicBezTo>
                    <a:pt x="3299" y="429"/>
                    <a:pt x="3299" y="453"/>
                    <a:pt x="3299" y="453"/>
                  </a:cubicBezTo>
                  <a:cubicBezTo>
                    <a:pt x="3276" y="700"/>
                    <a:pt x="3074" y="884"/>
                    <a:pt x="2821" y="884"/>
                  </a:cubicBezTo>
                  <a:cubicBezTo>
                    <a:pt x="2806" y="884"/>
                    <a:pt x="2790" y="883"/>
                    <a:pt x="2775" y="882"/>
                  </a:cubicBezTo>
                  <a:cubicBezTo>
                    <a:pt x="2656" y="882"/>
                    <a:pt x="2537" y="810"/>
                    <a:pt x="2453" y="715"/>
                  </a:cubicBezTo>
                  <a:cubicBezTo>
                    <a:pt x="2370" y="620"/>
                    <a:pt x="2334" y="501"/>
                    <a:pt x="2346" y="370"/>
                  </a:cubicBezTo>
                  <a:cubicBezTo>
                    <a:pt x="2346" y="370"/>
                    <a:pt x="2346" y="346"/>
                    <a:pt x="2346" y="346"/>
                  </a:cubicBezTo>
                  <a:cubicBezTo>
                    <a:pt x="2358" y="287"/>
                    <a:pt x="2334" y="227"/>
                    <a:pt x="2298" y="179"/>
                  </a:cubicBezTo>
                  <a:cubicBezTo>
                    <a:pt x="2263" y="132"/>
                    <a:pt x="2203" y="96"/>
                    <a:pt x="2144" y="96"/>
                  </a:cubicBez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7592095" y="889327"/>
              <a:ext cx="466420" cy="465144"/>
            </a:xfrm>
            <a:custGeom>
              <a:avLst/>
              <a:gdLst/>
              <a:ahLst/>
              <a:cxnLst/>
              <a:rect l="l" t="t" r="r" b="b"/>
              <a:pathLst>
                <a:path w="8407" h="8384" extrusionOk="0">
                  <a:moveTo>
                    <a:pt x="871" y="0"/>
                  </a:moveTo>
                  <a:cubicBezTo>
                    <a:pt x="760" y="0"/>
                    <a:pt x="655" y="81"/>
                    <a:pt x="644" y="204"/>
                  </a:cubicBezTo>
                  <a:lnTo>
                    <a:pt x="13" y="7502"/>
                  </a:lnTo>
                  <a:cubicBezTo>
                    <a:pt x="1" y="7621"/>
                    <a:pt x="96" y="7740"/>
                    <a:pt x="215" y="7740"/>
                  </a:cubicBezTo>
                  <a:lnTo>
                    <a:pt x="7525" y="8383"/>
                  </a:lnTo>
                  <a:lnTo>
                    <a:pt x="7537" y="8383"/>
                  </a:lnTo>
                  <a:cubicBezTo>
                    <a:pt x="7656" y="8383"/>
                    <a:pt x="7752" y="8300"/>
                    <a:pt x="7764" y="8181"/>
                  </a:cubicBezTo>
                  <a:lnTo>
                    <a:pt x="8395" y="871"/>
                  </a:lnTo>
                  <a:cubicBezTo>
                    <a:pt x="8407" y="751"/>
                    <a:pt x="8323" y="644"/>
                    <a:pt x="8192" y="632"/>
                  </a:cubicBezTo>
                  <a:lnTo>
                    <a:pt x="894" y="1"/>
                  </a:lnTo>
                  <a:cubicBezTo>
                    <a:pt x="886" y="1"/>
                    <a:pt x="879" y="0"/>
                    <a:pt x="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7592095" y="980537"/>
              <a:ext cx="439346" cy="373935"/>
            </a:xfrm>
            <a:custGeom>
              <a:avLst/>
              <a:gdLst/>
              <a:ahLst/>
              <a:cxnLst/>
              <a:rect l="l" t="t" r="r" b="b"/>
              <a:pathLst>
                <a:path w="7919" h="6740" extrusionOk="0">
                  <a:moveTo>
                    <a:pt x="525" y="0"/>
                  </a:moveTo>
                  <a:lnTo>
                    <a:pt x="13" y="5858"/>
                  </a:lnTo>
                  <a:cubicBezTo>
                    <a:pt x="1" y="5977"/>
                    <a:pt x="96" y="6096"/>
                    <a:pt x="215" y="6096"/>
                  </a:cubicBezTo>
                  <a:lnTo>
                    <a:pt x="7525" y="6739"/>
                  </a:lnTo>
                  <a:lnTo>
                    <a:pt x="7537" y="6739"/>
                  </a:lnTo>
                  <a:cubicBezTo>
                    <a:pt x="7656" y="6739"/>
                    <a:pt x="7752" y="6656"/>
                    <a:pt x="7764" y="6537"/>
                  </a:cubicBezTo>
                  <a:lnTo>
                    <a:pt x="7918" y="4668"/>
                  </a:lnTo>
                  <a:lnTo>
                    <a:pt x="7918" y="4668"/>
                  </a:lnTo>
                  <a:cubicBezTo>
                    <a:pt x="7824" y="4670"/>
                    <a:pt x="7730" y="4672"/>
                    <a:pt x="7638" y="4672"/>
                  </a:cubicBezTo>
                  <a:cubicBezTo>
                    <a:pt x="3654" y="4672"/>
                    <a:pt x="1583" y="220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7682583" y="1006169"/>
              <a:ext cx="276845" cy="238619"/>
            </a:xfrm>
            <a:custGeom>
              <a:avLst/>
              <a:gdLst/>
              <a:ahLst/>
              <a:cxnLst/>
              <a:rect l="l" t="t" r="r" b="b"/>
              <a:pathLst>
                <a:path w="4990" h="4301" extrusionOk="0">
                  <a:moveTo>
                    <a:pt x="1332" y="1"/>
                  </a:moveTo>
                  <a:cubicBezTo>
                    <a:pt x="1012" y="1"/>
                    <a:pt x="692" y="205"/>
                    <a:pt x="382" y="598"/>
                  </a:cubicBezTo>
                  <a:cubicBezTo>
                    <a:pt x="108" y="967"/>
                    <a:pt x="1" y="1372"/>
                    <a:pt x="84" y="1801"/>
                  </a:cubicBezTo>
                  <a:cubicBezTo>
                    <a:pt x="322" y="3098"/>
                    <a:pt x="2108" y="4230"/>
                    <a:pt x="2180" y="4277"/>
                  </a:cubicBezTo>
                  <a:cubicBezTo>
                    <a:pt x="2215" y="4289"/>
                    <a:pt x="2263" y="4301"/>
                    <a:pt x="2299" y="4301"/>
                  </a:cubicBezTo>
                  <a:cubicBezTo>
                    <a:pt x="2335" y="4301"/>
                    <a:pt x="2358" y="4301"/>
                    <a:pt x="2394" y="4289"/>
                  </a:cubicBezTo>
                  <a:cubicBezTo>
                    <a:pt x="2477" y="4253"/>
                    <a:pt x="4466" y="3360"/>
                    <a:pt x="4859" y="2122"/>
                  </a:cubicBezTo>
                  <a:cubicBezTo>
                    <a:pt x="4990" y="1705"/>
                    <a:pt x="4942" y="1301"/>
                    <a:pt x="4704" y="920"/>
                  </a:cubicBezTo>
                  <a:cubicBezTo>
                    <a:pt x="4437" y="478"/>
                    <a:pt x="4125" y="252"/>
                    <a:pt x="3767" y="252"/>
                  </a:cubicBezTo>
                  <a:cubicBezTo>
                    <a:pt x="3758" y="252"/>
                    <a:pt x="3749" y="253"/>
                    <a:pt x="3739" y="253"/>
                  </a:cubicBezTo>
                  <a:cubicBezTo>
                    <a:pt x="3227" y="265"/>
                    <a:pt x="2787" y="741"/>
                    <a:pt x="2537" y="1110"/>
                  </a:cubicBezTo>
                  <a:cubicBezTo>
                    <a:pt x="2346" y="681"/>
                    <a:pt x="1989" y="98"/>
                    <a:pt x="1477" y="15"/>
                  </a:cubicBezTo>
                  <a:cubicBezTo>
                    <a:pt x="1429" y="5"/>
                    <a:pt x="1380" y="1"/>
                    <a:pt x="1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647" y="1733152"/>
            <a:ext cx="1872931" cy="1945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9"/>
          <p:cNvSpPr txBox="1">
            <a:spLocks noGrp="1"/>
          </p:cNvSpPr>
          <p:nvPr>
            <p:ph type="title"/>
          </p:nvPr>
        </p:nvSpPr>
        <p:spPr>
          <a:xfrm>
            <a:off x="1988102" y="2918728"/>
            <a:ext cx="5346519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0" dirty="0" smtClean="0"/>
              <a:t>¡Mucho éxito!</a:t>
            </a:r>
            <a:endParaRPr sz="9600" b="0" dirty="0"/>
          </a:p>
        </p:txBody>
      </p:sp>
      <p:grpSp>
        <p:nvGrpSpPr>
          <p:cNvPr id="590" name="Google Shape;590;p39"/>
          <p:cNvGrpSpPr/>
          <p:nvPr/>
        </p:nvGrpSpPr>
        <p:grpSpPr>
          <a:xfrm>
            <a:off x="3322875" y="777248"/>
            <a:ext cx="2676972" cy="1736923"/>
            <a:chOff x="7389350" y="385550"/>
            <a:chExt cx="1465655" cy="964082"/>
          </a:xfrm>
        </p:grpSpPr>
        <p:sp>
          <p:nvSpPr>
            <p:cNvPr id="591" name="Google Shape;591;p39"/>
            <p:cNvSpPr/>
            <p:nvPr/>
          </p:nvSpPr>
          <p:spPr>
            <a:xfrm>
              <a:off x="7572571" y="628444"/>
              <a:ext cx="139332" cy="473070"/>
            </a:xfrm>
            <a:custGeom>
              <a:avLst/>
              <a:gdLst/>
              <a:ahLst/>
              <a:cxnLst/>
              <a:rect l="l" t="t" r="r" b="b"/>
              <a:pathLst>
                <a:path w="2454" h="8332" extrusionOk="0">
                  <a:moveTo>
                    <a:pt x="250" y="0"/>
                  </a:moveTo>
                  <a:cubicBezTo>
                    <a:pt x="208" y="0"/>
                    <a:pt x="166" y="11"/>
                    <a:pt x="131" y="33"/>
                  </a:cubicBezTo>
                  <a:cubicBezTo>
                    <a:pt x="24" y="104"/>
                    <a:pt x="0" y="247"/>
                    <a:pt x="72" y="354"/>
                  </a:cubicBezTo>
                  <a:cubicBezTo>
                    <a:pt x="1608" y="2557"/>
                    <a:pt x="1989" y="5510"/>
                    <a:pt x="1048" y="8034"/>
                  </a:cubicBezTo>
                  <a:cubicBezTo>
                    <a:pt x="1001" y="8153"/>
                    <a:pt x="1060" y="8284"/>
                    <a:pt x="1179" y="8320"/>
                  </a:cubicBezTo>
                  <a:cubicBezTo>
                    <a:pt x="1203" y="8331"/>
                    <a:pt x="1227" y="8331"/>
                    <a:pt x="1251" y="8331"/>
                  </a:cubicBezTo>
                  <a:cubicBezTo>
                    <a:pt x="1346" y="8331"/>
                    <a:pt x="1429" y="8284"/>
                    <a:pt x="1465" y="8189"/>
                  </a:cubicBezTo>
                  <a:cubicBezTo>
                    <a:pt x="2453" y="5533"/>
                    <a:pt x="2060" y="2426"/>
                    <a:pt x="441" y="92"/>
                  </a:cubicBezTo>
                  <a:cubicBezTo>
                    <a:pt x="396" y="32"/>
                    <a:pt x="322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7389350" y="385550"/>
              <a:ext cx="313071" cy="277245"/>
            </a:xfrm>
            <a:custGeom>
              <a:avLst/>
              <a:gdLst/>
              <a:ahLst/>
              <a:cxnLst/>
              <a:rect l="l" t="t" r="r" b="b"/>
              <a:pathLst>
                <a:path w="5514" h="4883" extrusionOk="0">
                  <a:moveTo>
                    <a:pt x="3752" y="1"/>
                  </a:moveTo>
                  <a:cubicBezTo>
                    <a:pt x="3608" y="1"/>
                    <a:pt x="3473" y="33"/>
                    <a:pt x="3347" y="96"/>
                  </a:cubicBezTo>
                  <a:cubicBezTo>
                    <a:pt x="2823" y="358"/>
                    <a:pt x="2608" y="1072"/>
                    <a:pt x="2525" y="1572"/>
                  </a:cubicBezTo>
                  <a:cubicBezTo>
                    <a:pt x="2194" y="1272"/>
                    <a:pt x="1664" y="890"/>
                    <a:pt x="1155" y="890"/>
                  </a:cubicBezTo>
                  <a:cubicBezTo>
                    <a:pt x="1079" y="890"/>
                    <a:pt x="1004" y="899"/>
                    <a:pt x="930" y="918"/>
                  </a:cubicBezTo>
                  <a:cubicBezTo>
                    <a:pt x="525" y="1025"/>
                    <a:pt x="251" y="1394"/>
                    <a:pt x="108" y="2025"/>
                  </a:cubicBezTo>
                  <a:cubicBezTo>
                    <a:pt x="1" y="2513"/>
                    <a:pt x="84" y="2965"/>
                    <a:pt x="370" y="3370"/>
                  </a:cubicBezTo>
                  <a:cubicBezTo>
                    <a:pt x="1215" y="4573"/>
                    <a:pt x="3549" y="4870"/>
                    <a:pt x="3656" y="4882"/>
                  </a:cubicBezTo>
                  <a:lnTo>
                    <a:pt x="3680" y="4882"/>
                  </a:lnTo>
                  <a:cubicBezTo>
                    <a:pt x="3739" y="4882"/>
                    <a:pt x="3799" y="4859"/>
                    <a:pt x="3847" y="4811"/>
                  </a:cubicBezTo>
                  <a:cubicBezTo>
                    <a:pt x="3918" y="4728"/>
                    <a:pt x="5513" y="2894"/>
                    <a:pt x="5335" y="1441"/>
                  </a:cubicBezTo>
                  <a:cubicBezTo>
                    <a:pt x="5275" y="977"/>
                    <a:pt x="5037" y="596"/>
                    <a:pt x="4621" y="322"/>
                  </a:cubicBezTo>
                  <a:cubicBezTo>
                    <a:pt x="4305" y="107"/>
                    <a:pt x="4015" y="1"/>
                    <a:pt x="3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8514908" y="818818"/>
              <a:ext cx="340097" cy="346229"/>
            </a:xfrm>
            <a:custGeom>
              <a:avLst/>
              <a:gdLst/>
              <a:ahLst/>
              <a:cxnLst/>
              <a:rect l="l" t="t" r="r" b="b"/>
              <a:pathLst>
                <a:path w="5990" h="6098" extrusionOk="0">
                  <a:moveTo>
                    <a:pt x="3153" y="0"/>
                  </a:moveTo>
                  <a:cubicBezTo>
                    <a:pt x="2826" y="0"/>
                    <a:pt x="2513" y="204"/>
                    <a:pt x="2334" y="454"/>
                  </a:cubicBezTo>
                  <a:cubicBezTo>
                    <a:pt x="2144" y="716"/>
                    <a:pt x="2072" y="1002"/>
                    <a:pt x="1989" y="1288"/>
                  </a:cubicBezTo>
                  <a:cubicBezTo>
                    <a:pt x="1977" y="1347"/>
                    <a:pt x="1965" y="1407"/>
                    <a:pt x="1942" y="1454"/>
                  </a:cubicBezTo>
                  <a:cubicBezTo>
                    <a:pt x="1715" y="2252"/>
                    <a:pt x="1299" y="2978"/>
                    <a:pt x="715" y="3562"/>
                  </a:cubicBezTo>
                  <a:cubicBezTo>
                    <a:pt x="632" y="3657"/>
                    <a:pt x="632" y="3800"/>
                    <a:pt x="715" y="3883"/>
                  </a:cubicBezTo>
                  <a:cubicBezTo>
                    <a:pt x="739" y="3907"/>
                    <a:pt x="763" y="3919"/>
                    <a:pt x="787" y="3931"/>
                  </a:cubicBezTo>
                  <a:lnTo>
                    <a:pt x="346" y="4990"/>
                  </a:lnTo>
                  <a:cubicBezTo>
                    <a:pt x="315" y="4976"/>
                    <a:pt x="283" y="4970"/>
                    <a:pt x="251" y="4970"/>
                  </a:cubicBezTo>
                  <a:cubicBezTo>
                    <a:pt x="176" y="4970"/>
                    <a:pt x="106" y="5010"/>
                    <a:pt x="72" y="5086"/>
                  </a:cubicBezTo>
                  <a:cubicBezTo>
                    <a:pt x="1" y="5193"/>
                    <a:pt x="48" y="5324"/>
                    <a:pt x="156" y="5383"/>
                  </a:cubicBezTo>
                  <a:cubicBezTo>
                    <a:pt x="989" y="5860"/>
                    <a:pt x="1965" y="6098"/>
                    <a:pt x="2942" y="6098"/>
                  </a:cubicBezTo>
                  <a:cubicBezTo>
                    <a:pt x="3287" y="6098"/>
                    <a:pt x="3644" y="6074"/>
                    <a:pt x="3989" y="6002"/>
                  </a:cubicBezTo>
                  <a:cubicBezTo>
                    <a:pt x="4263" y="5955"/>
                    <a:pt x="4573" y="5871"/>
                    <a:pt x="4823" y="5657"/>
                  </a:cubicBezTo>
                  <a:cubicBezTo>
                    <a:pt x="5073" y="5455"/>
                    <a:pt x="5275" y="5074"/>
                    <a:pt x="5144" y="4705"/>
                  </a:cubicBezTo>
                  <a:cubicBezTo>
                    <a:pt x="5037" y="4395"/>
                    <a:pt x="4775" y="4228"/>
                    <a:pt x="4466" y="4157"/>
                  </a:cubicBezTo>
                  <a:cubicBezTo>
                    <a:pt x="4823" y="3978"/>
                    <a:pt x="5156" y="3776"/>
                    <a:pt x="5478" y="3550"/>
                  </a:cubicBezTo>
                  <a:cubicBezTo>
                    <a:pt x="5692" y="3395"/>
                    <a:pt x="5942" y="3121"/>
                    <a:pt x="5978" y="2835"/>
                  </a:cubicBezTo>
                  <a:cubicBezTo>
                    <a:pt x="5990" y="2681"/>
                    <a:pt x="5954" y="2526"/>
                    <a:pt x="5847" y="2407"/>
                  </a:cubicBezTo>
                  <a:cubicBezTo>
                    <a:pt x="5733" y="2272"/>
                    <a:pt x="5580" y="2206"/>
                    <a:pt x="5388" y="2206"/>
                  </a:cubicBezTo>
                  <a:cubicBezTo>
                    <a:pt x="5240" y="2206"/>
                    <a:pt x="5068" y="2246"/>
                    <a:pt x="4870" y="2323"/>
                  </a:cubicBezTo>
                  <a:lnTo>
                    <a:pt x="4811" y="2347"/>
                  </a:lnTo>
                  <a:cubicBezTo>
                    <a:pt x="5001" y="2157"/>
                    <a:pt x="5180" y="1966"/>
                    <a:pt x="5335" y="1752"/>
                  </a:cubicBezTo>
                  <a:cubicBezTo>
                    <a:pt x="5501" y="1538"/>
                    <a:pt x="5668" y="1204"/>
                    <a:pt x="5621" y="918"/>
                  </a:cubicBezTo>
                  <a:cubicBezTo>
                    <a:pt x="5585" y="752"/>
                    <a:pt x="5501" y="621"/>
                    <a:pt x="5371" y="537"/>
                  </a:cubicBezTo>
                  <a:cubicBezTo>
                    <a:pt x="5272" y="470"/>
                    <a:pt x="5161" y="437"/>
                    <a:pt x="5037" y="437"/>
                  </a:cubicBezTo>
                  <a:cubicBezTo>
                    <a:pt x="4875" y="437"/>
                    <a:pt x="4692" y="494"/>
                    <a:pt x="4489" y="609"/>
                  </a:cubicBezTo>
                  <a:cubicBezTo>
                    <a:pt x="4299" y="716"/>
                    <a:pt x="4108" y="835"/>
                    <a:pt x="3930" y="954"/>
                  </a:cubicBezTo>
                  <a:cubicBezTo>
                    <a:pt x="3954" y="609"/>
                    <a:pt x="3811" y="228"/>
                    <a:pt x="3477" y="73"/>
                  </a:cubicBezTo>
                  <a:cubicBezTo>
                    <a:pt x="3371" y="23"/>
                    <a:pt x="3261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7615154" y="785490"/>
              <a:ext cx="105493" cy="90219"/>
            </a:xfrm>
            <a:custGeom>
              <a:avLst/>
              <a:gdLst/>
              <a:ahLst/>
              <a:cxnLst/>
              <a:rect l="l" t="t" r="r" b="b"/>
              <a:pathLst>
                <a:path w="1858" h="1589" extrusionOk="0">
                  <a:moveTo>
                    <a:pt x="1601" y="0"/>
                  </a:moveTo>
                  <a:cubicBezTo>
                    <a:pt x="1562" y="0"/>
                    <a:pt x="1524" y="10"/>
                    <a:pt x="1489" y="29"/>
                  </a:cubicBezTo>
                  <a:cubicBezTo>
                    <a:pt x="1183" y="197"/>
                    <a:pt x="827" y="291"/>
                    <a:pt x="470" y="291"/>
                  </a:cubicBezTo>
                  <a:cubicBezTo>
                    <a:pt x="397" y="291"/>
                    <a:pt x="324" y="287"/>
                    <a:pt x="251" y="279"/>
                  </a:cubicBezTo>
                  <a:cubicBezTo>
                    <a:pt x="240" y="278"/>
                    <a:pt x="230" y="277"/>
                    <a:pt x="219" y="277"/>
                  </a:cubicBezTo>
                  <a:cubicBezTo>
                    <a:pt x="149" y="277"/>
                    <a:pt x="90" y="312"/>
                    <a:pt x="48" y="374"/>
                  </a:cubicBezTo>
                  <a:cubicBezTo>
                    <a:pt x="1" y="446"/>
                    <a:pt x="1" y="541"/>
                    <a:pt x="36" y="612"/>
                  </a:cubicBezTo>
                  <a:cubicBezTo>
                    <a:pt x="322" y="1124"/>
                    <a:pt x="870" y="1505"/>
                    <a:pt x="1465" y="1589"/>
                  </a:cubicBezTo>
                  <a:lnTo>
                    <a:pt x="1501" y="1589"/>
                  </a:lnTo>
                  <a:cubicBezTo>
                    <a:pt x="1608" y="1589"/>
                    <a:pt x="1703" y="1505"/>
                    <a:pt x="1715" y="1398"/>
                  </a:cubicBezTo>
                  <a:cubicBezTo>
                    <a:pt x="1739" y="1267"/>
                    <a:pt x="1644" y="1160"/>
                    <a:pt x="1525" y="1136"/>
                  </a:cubicBezTo>
                  <a:lnTo>
                    <a:pt x="1513" y="1136"/>
                  </a:lnTo>
                  <a:lnTo>
                    <a:pt x="1572" y="481"/>
                  </a:lnTo>
                  <a:cubicBezTo>
                    <a:pt x="1620" y="458"/>
                    <a:pt x="1667" y="434"/>
                    <a:pt x="1715" y="410"/>
                  </a:cubicBezTo>
                  <a:cubicBezTo>
                    <a:pt x="1822" y="351"/>
                    <a:pt x="1858" y="220"/>
                    <a:pt x="1798" y="112"/>
                  </a:cubicBezTo>
                  <a:cubicBezTo>
                    <a:pt x="1758" y="40"/>
                    <a:pt x="1680" y="0"/>
                    <a:pt x="1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7680051" y="475485"/>
              <a:ext cx="907248" cy="874146"/>
            </a:xfrm>
            <a:custGeom>
              <a:avLst/>
              <a:gdLst/>
              <a:ahLst/>
              <a:cxnLst/>
              <a:rect l="l" t="t" r="r" b="b"/>
              <a:pathLst>
                <a:path w="15979" h="15396" extrusionOk="0">
                  <a:moveTo>
                    <a:pt x="13014" y="0"/>
                  </a:moveTo>
                  <a:cubicBezTo>
                    <a:pt x="12931" y="0"/>
                    <a:pt x="12871" y="24"/>
                    <a:pt x="12824" y="84"/>
                  </a:cubicBezTo>
                  <a:cubicBezTo>
                    <a:pt x="11466" y="1858"/>
                    <a:pt x="9657" y="3275"/>
                    <a:pt x="7609" y="4167"/>
                  </a:cubicBezTo>
                  <a:cubicBezTo>
                    <a:pt x="7490" y="4227"/>
                    <a:pt x="7359" y="4287"/>
                    <a:pt x="7228" y="4334"/>
                  </a:cubicBezTo>
                  <a:cubicBezTo>
                    <a:pt x="6751" y="4537"/>
                    <a:pt x="6251" y="4739"/>
                    <a:pt x="5811" y="5049"/>
                  </a:cubicBezTo>
                  <a:cubicBezTo>
                    <a:pt x="5787" y="5072"/>
                    <a:pt x="5763" y="5096"/>
                    <a:pt x="5739" y="5108"/>
                  </a:cubicBezTo>
                  <a:cubicBezTo>
                    <a:pt x="5239" y="4310"/>
                    <a:pt x="4346" y="3775"/>
                    <a:pt x="3406" y="3715"/>
                  </a:cubicBezTo>
                  <a:cubicBezTo>
                    <a:pt x="3348" y="3712"/>
                    <a:pt x="3291" y="3710"/>
                    <a:pt x="3234" y="3710"/>
                  </a:cubicBezTo>
                  <a:cubicBezTo>
                    <a:pt x="2316" y="3710"/>
                    <a:pt x="1419" y="4153"/>
                    <a:pt x="870" y="4882"/>
                  </a:cubicBezTo>
                  <a:cubicBezTo>
                    <a:pt x="155" y="5834"/>
                    <a:pt x="1" y="7204"/>
                    <a:pt x="429" y="8966"/>
                  </a:cubicBezTo>
                  <a:cubicBezTo>
                    <a:pt x="894" y="10894"/>
                    <a:pt x="1703" y="12418"/>
                    <a:pt x="2834" y="13490"/>
                  </a:cubicBezTo>
                  <a:cubicBezTo>
                    <a:pt x="4144" y="14728"/>
                    <a:pt x="5954" y="15395"/>
                    <a:pt x="7823" y="15395"/>
                  </a:cubicBezTo>
                  <a:cubicBezTo>
                    <a:pt x="8633" y="15395"/>
                    <a:pt x="9454" y="15276"/>
                    <a:pt x="10252" y="15014"/>
                  </a:cubicBezTo>
                  <a:cubicBezTo>
                    <a:pt x="12633" y="14252"/>
                    <a:pt x="14717" y="12383"/>
                    <a:pt x="15955" y="9882"/>
                  </a:cubicBezTo>
                  <a:cubicBezTo>
                    <a:pt x="15979" y="9823"/>
                    <a:pt x="15979" y="9751"/>
                    <a:pt x="15943" y="9680"/>
                  </a:cubicBezTo>
                  <a:cubicBezTo>
                    <a:pt x="15907" y="9621"/>
                    <a:pt x="15848" y="9573"/>
                    <a:pt x="15776" y="9561"/>
                  </a:cubicBezTo>
                  <a:cubicBezTo>
                    <a:pt x="14467" y="9406"/>
                    <a:pt x="13193" y="8787"/>
                    <a:pt x="12276" y="7846"/>
                  </a:cubicBezTo>
                  <a:cubicBezTo>
                    <a:pt x="12312" y="7644"/>
                    <a:pt x="12288" y="7418"/>
                    <a:pt x="12193" y="7215"/>
                  </a:cubicBezTo>
                  <a:cubicBezTo>
                    <a:pt x="12395" y="7192"/>
                    <a:pt x="12585" y="7132"/>
                    <a:pt x="12764" y="7037"/>
                  </a:cubicBezTo>
                  <a:cubicBezTo>
                    <a:pt x="13228" y="6787"/>
                    <a:pt x="13502" y="6275"/>
                    <a:pt x="13431" y="5799"/>
                  </a:cubicBezTo>
                  <a:cubicBezTo>
                    <a:pt x="13395" y="5584"/>
                    <a:pt x="13276" y="5382"/>
                    <a:pt x="13121" y="5227"/>
                  </a:cubicBezTo>
                  <a:cubicBezTo>
                    <a:pt x="13324" y="5132"/>
                    <a:pt x="13502" y="4989"/>
                    <a:pt x="13633" y="4810"/>
                  </a:cubicBezTo>
                  <a:cubicBezTo>
                    <a:pt x="13967" y="4382"/>
                    <a:pt x="14026" y="3786"/>
                    <a:pt x="13776" y="3346"/>
                  </a:cubicBezTo>
                  <a:cubicBezTo>
                    <a:pt x="13621" y="3060"/>
                    <a:pt x="13347" y="2858"/>
                    <a:pt x="13050" y="2786"/>
                  </a:cubicBezTo>
                  <a:cubicBezTo>
                    <a:pt x="13645" y="2036"/>
                    <a:pt x="13728" y="905"/>
                    <a:pt x="13193" y="96"/>
                  </a:cubicBezTo>
                  <a:cubicBezTo>
                    <a:pt x="13145" y="36"/>
                    <a:pt x="13086" y="0"/>
                    <a:pt x="13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8090382" y="851068"/>
              <a:ext cx="322496" cy="203150"/>
            </a:xfrm>
            <a:custGeom>
              <a:avLst/>
              <a:gdLst/>
              <a:ahLst/>
              <a:cxnLst/>
              <a:rect l="l" t="t" r="r" b="b"/>
              <a:pathLst>
                <a:path w="5680" h="3578" extrusionOk="0">
                  <a:moveTo>
                    <a:pt x="5429" y="1"/>
                  </a:moveTo>
                  <a:cubicBezTo>
                    <a:pt x="5394" y="1"/>
                    <a:pt x="5357" y="10"/>
                    <a:pt x="5323" y="29"/>
                  </a:cubicBezTo>
                  <a:cubicBezTo>
                    <a:pt x="5155" y="117"/>
                    <a:pt x="4954" y="166"/>
                    <a:pt x="4736" y="166"/>
                  </a:cubicBezTo>
                  <a:cubicBezTo>
                    <a:pt x="4660" y="166"/>
                    <a:pt x="4581" y="160"/>
                    <a:pt x="4501" y="148"/>
                  </a:cubicBezTo>
                  <a:cubicBezTo>
                    <a:pt x="4418" y="112"/>
                    <a:pt x="4335" y="88"/>
                    <a:pt x="4239" y="88"/>
                  </a:cubicBezTo>
                  <a:cubicBezTo>
                    <a:pt x="4120" y="88"/>
                    <a:pt x="4025" y="172"/>
                    <a:pt x="4013" y="279"/>
                  </a:cubicBezTo>
                  <a:cubicBezTo>
                    <a:pt x="4001" y="398"/>
                    <a:pt x="4073" y="505"/>
                    <a:pt x="4180" y="529"/>
                  </a:cubicBezTo>
                  <a:cubicBezTo>
                    <a:pt x="4239" y="553"/>
                    <a:pt x="4311" y="565"/>
                    <a:pt x="4370" y="577"/>
                  </a:cubicBezTo>
                  <a:cubicBezTo>
                    <a:pt x="4442" y="612"/>
                    <a:pt x="4489" y="672"/>
                    <a:pt x="4513" y="708"/>
                  </a:cubicBezTo>
                  <a:cubicBezTo>
                    <a:pt x="4608" y="839"/>
                    <a:pt x="4644" y="1029"/>
                    <a:pt x="4596" y="1172"/>
                  </a:cubicBezTo>
                  <a:cubicBezTo>
                    <a:pt x="4489" y="1493"/>
                    <a:pt x="4120" y="1684"/>
                    <a:pt x="3811" y="1708"/>
                  </a:cubicBezTo>
                  <a:cubicBezTo>
                    <a:pt x="3752" y="1715"/>
                    <a:pt x="3692" y="1718"/>
                    <a:pt x="3633" y="1718"/>
                  </a:cubicBezTo>
                  <a:cubicBezTo>
                    <a:pt x="3308" y="1718"/>
                    <a:pt x="2978" y="1618"/>
                    <a:pt x="2656" y="1517"/>
                  </a:cubicBezTo>
                  <a:cubicBezTo>
                    <a:pt x="2633" y="1510"/>
                    <a:pt x="2609" y="1506"/>
                    <a:pt x="2585" y="1506"/>
                  </a:cubicBezTo>
                  <a:cubicBezTo>
                    <a:pt x="2534" y="1506"/>
                    <a:pt x="2482" y="1524"/>
                    <a:pt x="2441" y="1565"/>
                  </a:cubicBezTo>
                  <a:cubicBezTo>
                    <a:pt x="2382" y="1612"/>
                    <a:pt x="2358" y="1696"/>
                    <a:pt x="2370" y="1767"/>
                  </a:cubicBezTo>
                  <a:cubicBezTo>
                    <a:pt x="2465" y="2255"/>
                    <a:pt x="2215" y="2791"/>
                    <a:pt x="1775" y="3017"/>
                  </a:cubicBezTo>
                  <a:cubicBezTo>
                    <a:pt x="1619" y="3097"/>
                    <a:pt x="1446" y="3136"/>
                    <a:pt x="1273" y="3136"/>
                  </a:cubicBezTo>
                  <a:cubicBezTo>
                    <a:pt x="954" y="3136"/>
                    <a:pt x="633" y="3006"/>
                    <a:pt x="417" y="2767"/>
                  </a:cubicBezTo>
                  <a:cubicBezTo>
                    <a:pt x="373" y="2723"/>
                    <a:pt x="311" y="2699"/>
                    <a:pt x="249" y="2699"/>
                  </a:cubicBezTo>
                  <a:cubicBezTo>
                    <a:pt x="195" y="2699"/>
                    <a:pt x="140" y="2717"/>
                    <a:pt x="96" y="2755"/>
                  </a:cubicBezTo>
                  <a:cubicBezTo>
                    <a:pt x="13" y="2839"/>
                    <a:pt x="1" y="2982"/>
                    <a:pt x="84" y="3077"/>
                  </a:cubicBezTo>
                  <a:cubicBezTo>
                    <a:pt x="394" y="3398"/>
                    <a:pt x="834" y="3577"/>
                    <a:pt x="1275" y="3577"/>
                  </a:cubicBezTo>
                  <a:cubicBezTo>
                    <a:pt x="1525" y="3577"/>
                    <a:pt x="1763" y="3529"/>
                    <a:pt x="1977" y="3410"/>
                  </a:cubicBezTo>
                  <a:cubicBezTo>
                    <a:pt x="2489" y="3160"/>
                    <a:pt x="2811" y="2601"/>
                    <a:pt x="2834" y="2041"/>
                  </a:cubicBezTo>
                  <a:cubicBezTo>
                    <a:pt x="3107" y="2109"/>
                    <a:pt x="3380" y="2170"/>
                    <a:pt x="3666" y="2170"/>
                  </a:cubicBezTo>
                  <a:cubicBezTo>
                    <a:pt x="3730" y="2170"/>
                    <a:pt x="3794" y="2167"/>
                    <a:pt x="3858" y="2160"/>
                  </a:cubicBezTo>
                  <a:cubicBezTo>
                    <a:pt x="4311" y="2113"/>
                    <a:pt x="4847" y="1827"/>
                    <a:pt x="5025" y="1315"/>
                  </a:cubicBezTo>
                  <a:cubicBezTo>
                    <a:pt x="5097" y="1089"/>
                    <a:pt x="5073" y="827"/>
                    <a:pt x="4966" y="600"/>
                  </a:cubicBezTo>
                  <a:cubicBezTo>
                    <a:pt x="5168" y="577"/>
                    <a:pt x="5358" y="517"/>
                    <a:pt x="5537" y="422"/>
                  </a:cubicBezTo>
                  <a:cubicBezTo>
                    <a:pt x="5644" y="362"/>
                    <a:pt x="5680" y="231"/>
                    <a:pt x="5620" y="124"/>
                  </a:cubicBezTo>
                  <a:cubicBezTo>
                    <a:pt x="5580" y="43"/>
                    <a:pt x="5506" y="1"/>
                    <a:pt x="5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8366889" y="728088"/>
              <a:ext cx="91980" cy="55699"/>
            </a:xfrm>
            <a:custGeom>
              <a:avLst/>
              <a:gdLst/>
              <a:ahLst/>
              <a:cxnLst/>
              <a:rect l="l" t="t" r="r" b="b"/>
              <a:pathLst>
                <a:path w="1620" h="981" extrusionOk="0">
                  <a:moveTo>
                    <a:pt x="1365" y="1"/>
                  </a:moveTo>
                  <a:cubicBezTo>
                    <a:pt x="1298" y="1"/>
                    <a:pt x="1233" y="32"/>
                    <a:pt x="1191" y="88"/>
                  </a:cubicBezTo>
                  <a:cubicBezTo>
                    <a:pt x="977" y="361"/>
                    <a:pt x="608" y="528"/>
                    <a:pt x="215" y="540"/>
                  </a:cubicBezTo>
                  <a:cubicBezTo>
                    <a:pt x="96" y="540"/>
                    <a:pt x="0" y="635"/>
                    <a:pt x="0" y="766"/>
                  </a:cubicBezTo>
                  <a:cubicBezTo>
                    <a:pt x="0" y="885"/>
                    <a:pt x="96" y="981"/>
                    <a:pt x="227" y="981"/>
                  </a:cubicBezTo>
                  <a:cubicBezTo>
                    <a:pt x="750" y="969"/>
                    <a:pt x="1239" y="742"/>
                    <a:pt x="1536" y="361"/>
                  </a:cubicBezTo>
                  <a:cubicBezTo>
                    <a:pt x="1620" y="266"/>
                    <a:pt x="1596" y="123"/>
                    <a:pt x="1501" y="52"/>
                  </a:cubicBezTo>
                  <a:cubicBezTo>
                    <a:pt x="1461" y="17"/>
                    <a:pt x="1413" y="1"/>
                    <a:pt x="13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7945713" y="759940"/>
              <a:ext cx="85904" cy="115769"/>
            </a:xfrm>
            <a:custGeom>
              <a:avLst/>
              <a:gdLst/>
              <a:ahLst/>
              <a:cxnLst/>
              <a:rect l="l" t="t" r="r" b="b"/>
              <a:pathLst>
                <a:path w="1513" h="2039" extrusionOk="0">
                  <a:moveTo>
                    <a:pt x="1257" y="1"/>
                  </a:moveTo>
                  <a:cubicBezTo>
                    <a:pt x="1214" y="1"/>
                    <a:pt x="1171" y="13"/>
                    <a:pt x="1132" y="39"/>
                  </a:cubicBezTo>
                  <a:cubicBezTo>
                    <a:pt x="465" y="515"/>
                    <a:pt x="60" y="1146"/>
                    <a:pt x="13" y="1801"/>
                  </a:cubicBezTo>
                  <a:cubicBezTo>
                    <a:pt x="1" y="1920"/>
                    <a:pt x="84" y="2027"/>
                    <a:pt x="215" y="2039"/>
                  </a:cubicBezTo>
                  <a:lnTo>
                    <a:pt x="227" y="2039"/>
                  </a:lnTo>
                  <a:cubicBezTo>
                    <a:pt x="346" y="2039"/>
                    <a:pt x="441" y="1944"/>
                    <a:pt x="453" y="1836"/>
                  </a:cubicBezTo>
                  <a:cubicBezTo>
                    <a:pt x="489" y="1312"/>
                    <a:pt x="834" y="801"/>
                    <a:pt x="1394" y="408"/>
                  </a:cubicBezTo>
                  <a:cubicBezTo>
                    <a:pt x="1489" y="336"/>
                    <a:pt x="1513" y="205"/>
                    <a:pt x="1441" y="98"/>
                  </a:cubicBezTo>
                  <a:cubicBezTo>
                    <a:pt x="1403" y="37"/>
                    <a:pt x="1332" y="1"/>
                    <a:pt x="1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7788212" y="774248"/>
              <a:ext cx="114974" cy="138651"/>
            </a:xfrm>
            <a:custGeom>
              <a:avLst/>
              <a:gdLst/>
              <a:ahLst/>
              <a:cxnLst/>
              <a:rect l="l" t="t" r="r" b="b"/>
              <a:pathLst>
                <a:path w="2025" h="2442" extrusionOk="0">
                  <a:moveTo>
                    <a:pt x="1007" y="1"/>
                  </a:moveTo>
                  <a:cubicBezTo>
                    <a:pt x="1001" y="1"/>
                    <a:pt x="995" y="1"/>
                    <a:pt x="989" y="1"/>
                  </a:cubicBezTo>
                  <a:cubicBezTo>
                    <a:pt x="715" y="13"/>
                    <a:pt x="453" y="156"/>
                    <a:pt x="274" y="394"/>
                  </a:cubicBezTo>
                  <a:cubicBezTo>
                    <a:pt x="96" y="632"/>
                    <a:pt x="1" y="930"/>
                    <a:pt x="12" y="1239"/>
                  </a:cubicBezTo>
                  <a:cubicBezTo>
                    <a:pt x="24" y="1561"/>
                    <a:pt x="120" y="1858"/>
                    <a:pt x="310" y="2084"/>
                  </a:cubicBezTo>
                  <a:cubicBezTo>
                    <a:pt x="501" y="2311"/>
                    <a:pt x="751" y="2442"/>
                    <a:pt x="1025" y="2442"/>
                  </a:cubicBezTo>
                  <a:lnTo>
                    <a:pt x="1036" y="2442"/>
                  </a:lnTo>
                  <a:cubicBezTo>
                    <a:pt x="1322" y="2442"/>
                    <a:pt x="1572" y="2299"/>
                    <a:pt x="1763" y="2049"/>
                  </a:cubicBezTo>
                  <a:cubicBezTo>
                    <a:pt x="1929" y="1822"/>
                    <a:pt x="2025" y="1525"/>
                    <a:pt x="2025" y="1203"/>
                  </a:cubicBezTo>
                  <a:cubicBezTo>
                    <a:pt x="2001" y="544"/>
                    <a:pt x="155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7788212" y="780323"/>
              <a:ext cx="77104" cy="127182"/>
            </a:xfrm>
            <a:custGeom>
              <a:avLst/>
              <a:gdLst/>
              <a:ahLst/>
              <a:cxnLst/>
              <a:rect l="l" t="t" r="r" b="b"/>
              <a:pathLst>
                <a:path w="1358" h="2240" extrusionOk="0">
                  <a:moveTo>
                    <a:pt x="657" y="1"/>
                  </a:moveTo>
                  <a:cubicBezTo>
                    <a:pt x="617" y="1"/>
                    <a:pt x="578" y="13"/>
                    <a:pt x="548" y="37"/>
                  </a:cubicBezTo>
                  <a:cubicBezTo>
                    <a:pt x="203" y="251"/>
                    <a:pt x="1" y="680"/>
                    <a:pt x="12" y="1132"/>
                  </a:cubicBezTo>
                  <a:cubicBezTo>
                    <a:pt x="24" y="1596"/>
                    <a:pt x="239" y="2013"/>
                    <a:pt x="584" y="2216"/>
                  </a:cubicBezTo>
                  <a:cubicBezTo>
                    <a:pt x="620" y="2227"/>
                    <a:pt x="655" y="2239"/>
                    <a:pt x="703" y="2239"/>
                  </a:cubicBezTo>
                  <a:cubicBezTo>
                    <a:pt x="739" y="2239"/>
                    <a:pt x="786" y="2227"/>
                    <a:pt x="822" y="2204"/>
                  </a:cubicBezTo>
                  <a:cubicBezTo>
                    <a:pt x="1155" y="1989"/>
                    <a:pt x="1358" y="1573"/>
                    <a:pt x="1346" y="1108"/>
                  </a:cubicBezTo>
                  <a:cubicBezTo>
                    <a:pt x="1334" y="644"/>
                    <a:pt x="1120" y="239"/>
                    <a:pt x="774" y="37"/>
                  </a:cubicBezTo>
                  <a:cubicBezTo>
                    <a:pt x="739" y="13"/>
                    <a:pt x="697" y="1"/>
                    <a:pt x="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7734160" y="1066765"/>
              <a:ext cx="739584" cy="282866"/>
            </a:xfrm>
            <a:custGeom>
              <a:avLst/>
              <a:gdLst/>
              <a:ahLst/>
              <a:cxnLst/>
              <a:rect l="l" t="t" r="r" b="b"/>
              <a:pathLst>
                <a:path w="13026" h="4982" extrusionOk="0">
                  <a:moveTo>
                    <a:pt x="246" y="1"/>
                  </a:moveTo>
                  <a:cubicBezTo>
                    <a:pt x="194" y="1"/>
                    <a:pt x="141" y="19"/>
                    <a:pt x="95" y="52"/>
                  </a:cubicBezTo>
                  <a:cubicBezTo>
                    <a:pt x="24" y="111"/>
                    <a:pt x="0" y="219"/>
                    <a:pt x="36" y="314"/>
                  </a:cubicBezTo>
                  <a:cubicBezTo>
                    <a:pt x="500" y="1433"/>
                    <a:pt x="1119" y="2362"/>
                    <a:pt x="1881" y="3076"/>
                  </a:cubicBezTo>
                  <a:cubicBezTo>
                    <a:pt x="3191" y="4314"/>
                    <a:pt x="5001" y="4981"/>
                    <a:pt x="6870" y="4981"/>
                  </a:cubicBezTo>
                  <a:cubicBezTo>
                    <a:pt x="7680" y="4981"/>
                    <a:pt x="8501" y="4862"/>
                    <a:pt x="9299" y="4600"/>
                  </a:cubicBezTo>
                  <a:cubicBezTo>
                    <a:pt x="10609" y="4183"/>
                    <a:pt x="11871" y="3398"/>
                    <a:pt x="12942" y="2338"/>
                  </a:cubicBezTo>
                  <a:cubicBezTo>
                    <a:pt x="13014" y="2266"/>
                    <a:pt x="13026" y="2159"/>
                    <a:pt x="12966" y="2064"/>
                  </a:cubicBezTo>
                  <a:cubicBezTo>
                    <a:pt x="12929" y="2000"/>
                    <a:pt x="12857" y="1957"/>
                    <a:pt x="12782" y="1957"/>
                  </a:cubicBezTo>
                  <a:cubicBezTo>
                    <a:pt x="12760" y="1957"/>
                    <a:pt x="12738" y="1961"/>
                    <a:pt x="12716" y="1969"/>
                  </a:cubicBezTo>
                  <a:cubicBezTo>
                    <a:pt x="11341" y="2426"/>
                    <a:pt x="10001" y="2613"/>
                    <a:pt x="8731" y="2613"/>
                  </a:cubicBezTo>
                  <a:cubicBezTo>
                    <a:pt x="5140" y="2613"/>
                    <a:pt x="2102" y="1122"/>
                    <a:pt x="369" y="40"/>
                  </a:cubicBezTo>
                  <a:cubicBezTo>
                    <a:pt x="332" y="13"/>
                    <a:pt x="289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39"/>
          <p:cNvSpPr/>
          <p:nvPr/>
        </p:nvSpPr>
        <p:spPr>
          <a:xfrm>
            <a:off x="7728025" y="2390859"/>
            <a:ext cx="273337" cy="246619"/>
          </a:xfrm>
          <a:custGeom>
            <a:avLst/>
            <a:gdLst/>
            <a:ahLst/>
            <a:cxnLst/>
            <a:rect l="l" t="t" r="r" b="b"/>
            <a:pathLst>
              <a:path w="7407" h="6683" extrusionOk="0">
                <a:moveTo>
                  <a:pt x="2090" y="0"/>
                </a:moveTo>
                <a:cubicBezTo>
                  <a:pt x="1671" y="0"/>
                  <a:pt x="1223" y="226"/>
                  <a:pt x="739" y="682"/>
                </a:cubicBezTo>
                <a:cubicBezTo>
                  <a:pt x="251" y="1147"/>
                  <a:pt x="1" y="1718"/>
                  <a:pt x="13" y="2373"/>
                </a:cubicBezTo>
                <a:cubicBezTo>
                  <a:pt x="60" y="4385"/>
                  <a:pt x="2501" y="6540"/>
                  <a:pt x="2608" y="6623"/>
                </a:cubicBezTo>
                <a:cubicBezTo>
                  <a:pt x="2644" y="6659"/>
                  <a:pt x="2703" y="6683"/>
                  <a:pt x="2751" y="6683"/>
                </a:cubicBezTo>
                <a:cubicBezTo>
                  <a:pt x="2775" y="6683"/>
                  <a:pt x="2787" y="6683"/>
                  <a:pt x="2811" y="6671"/>
                </a:cubicBezTo>
                <a:cubicBezTo>
                  <a:pt x="2953" y="6635"/>
                  <a:pt x="6204" y="5778"/>
                  <a:pt x="7097" y="3992"/>
                </a:cubicBezTo>
                <a:cubicBezTo>
                  <a:pt x="7383" y="3421"/>
                  <a:pt x="7406" y="2825"/>
                  <a:pt x="7156" y="2206"/>
                </a:cubicBezTo>
                <a:cubicBezTo>
                  <a:pt x="6859" y="1480"/>
                  <a:pt x="6442" y="1075"/>
                  <a:pt x="5918" y="1004"/>
                </a:cubicBezTo>
                <a:cubicBezTo>
                  <a:pt x="5866" y="997"/>
                  <a:pt x="5814" y="994"/>
                  <a:pt x="5762" y="994"/>
                </a:cubicBezTo>
                <a:cubicBezTo>
                  <a:pt x="4980" y="994"/>
                  <a:pt x="4211" y="1713"/>
                  <a:pt x="3787" y="2170"/>
                </a:cubicBezTo>
                <a:cubicBezTo>
                  <a:pt x="3632" y="1504"/>
                  <a:pt x="3251" y="349"/>
                  <a:pt x="2465" y="63"/>
                </a:cubicBezTo>
                <a:cubicBezTo>
                  <a:pt x="2343" y="21"/>
                  <a:pt x="2218" y="0"/>
                  <a:pt x="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753863" y="1688345"/>
            <a:ext cx="1952950" cy="58546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Descripción general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88231" y="373532"/>
            <a:ext cx="6759997" cy="633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Para continuar con la construcción del programa </a:t>
            </a:r>
            <a:r>
              <a:rPr lang="es-MX" dirty="0" smtClean="0"/>
              <a:t>analítico, en </a:t>
            </a:r>
            <a:r>
              <a:rPr lang="es-MX" dirty="0"/>
              <a:t>esta </a:t>
            </a:r>
            <a:r>
              <a:rPr lang="es-MX" dirty="0" smtClean="0"/>
              <a:t>Cuarta Sesión Ordinaria </a:t>
            </a:r>
            <a:r>
              <a:rPr lang="es-MX" dirty="0"/>
              <a:t>vamos a profundizar sobre el Campo formativo Lenguajes</a:t>
            </a:r>
            <a:endParaRPr dirty="0"/>
          </a:p>
        </p:txBody>
      </p:sp>
      <p:sp>
        <p:nvSpPr>
          <p:cNvPr id="2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852877" y="3291940"/>
            <a:ext cx="1952950" cy="58546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Finalidades 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6371753" y="1610457"/>
            <a:ext cx="1952950" cy="58546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Especificidades 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6371753" y="2678932"/>
            <a:ext cx="1952950" cy="58546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Contenidos 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773278" y="3825142"/>
            <a:ext cx="2351975" cy="749023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Procesos de desarrollo del aprendizaje 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https://cdn-icons-png.flaticon.com/512/3642/36425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01" y="1775133"/>
            <a:ext cx="2719165" cy="27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402;p35"/>
          <p:cNvSpPr txBox="1">
            <a:spLocks/>
          </p:cNvSpPr>
          <p:nvPr/>
        </p:nvSpPr>
        <p:spPr>
          <a:xfrm>
            <a:off x="3330224" y="1278726"/>
            <a:ext cx="2285554" cy="66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licker Script"/>
              <a:buNone/>
              <a:defRPr sz="3600" b="1" i="0" u="none" strike="noStrike" cap="none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pPr algn="ctr"/>
            <a:r>
              <a:rPr lang="es-MX" sz="4000" b="0" dirty="0" smtClean="0">
                <a:solidFill>
                  <a:schemeClr val="tx1"/>
                </a:solidFill>
                <a:latin typeface="Clicker Script" panose="020B0604020202020204" charset="0"/>
                <a:ea typeface="Alata"/>
                <a:cs typeface="Alata"/>
                <a:sym typeface="Alata"/>
              </a:rPr>
              <a:t>Lenguajes</a:t>
            </a:r>
            <a:endParaRPr lang="es-MX" sz="6000" b="0" dirty="0">
              <a:solidFill>
                <a:schemeClr val="tx1"/>
              </a:solidFill>
              <a:latin typeface="Clicker Script" panose="020B0604020202020204" charset="0"/>
            </a:endParaRPr>
          </a:p>
        </p:txBody>
      </p:sp>
      <p:pic>
        <p:nvPicPr>
          <p:cNvPr id="3076" name="Picture 4" descr="https://cdn-icons-png.flaticon.com/512/3642/36425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8" y="2069380"/>
            <a:ext cx="673765" cy="6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-icons-png.flaticon.com/512/3642/36425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65" y="2505528"/>
            <a:ext cx="650076" cy="6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-icons-png.flaticon.com/512/3642/36425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90" y="3799866"/>
            <a:ext cx="625039" cy="6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-icons-png.flaticon.com/512/3642/36425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0" y="3349034"/>
            <a:ext cx="824488" cy="8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dn-icons-png.flaticon.com/512/3642/364252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24" y="1494455"/>
            <a:ext cx="561357" cy="5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Google Shape;521;p38"/>
          <p:cNvSpPr txBox="1">
            <a:spLocks noGrp="1"/>
          </p:cNvSpPr>
          <p:nvPr>
            <p:ph type="subTitle" idx="2"/>
          </p:nvPr>
        </p:nvSpPr>
        <p:spPr>
          <a:xfrm rot="16200000">
            <a:off x="5454842" y="2653833"/>
            <a:ext cx="127246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 smtClean="0">
                <a:solidFill>
                  <a:schemeClr val="accent4"/>
                </a:solidFill>
              </a:rPr>
              <a:t>De cada fase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" name="Google Shape;521;p38"/>
          <p:cNvSpPr txBox="1">
            <a:spLocks noGrp="1"/>
          </p:cNvSpPr>
          <p:nvPr>
            <p:ph type="subTitle" idx="2"/>
          </p:nvPr>
        </p:nvSpPr>
        <p:spPr>
          <a:xfrm rot="16200000">
            <a:off x="-504333" y="2564827"/>
            <a:ext cx="1985666" cy="35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 smtClean="0">
                <a:solidFill>
                  <a:schemeClr val="accent4"/>
                </a:solidFill>
              </a:rPr>
              <a:t>Del campo formativo</a:t>
            </a:r>
            <a:endParaRPr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1800729" y="2630212"/>
            <a:ext cx="2414181" cy="1147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 el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 de recordar la ruta definida para avanzar en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construcción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programa analítico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672460" y="1645428"/>
            <a:ext cx="2424223" cy="77617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dirty="0">
                <a:solidFill>
                  <a:schemeClr val="bg1"/>
                </a:solidFill>
                <a:latin typeface="Alata" panose="020B0604020202020204" charset="0"/>
              </a:rPr>
              <a:t>Programación de </a:t>
            </a:r>
            <a:r>
              <a:rPr lang="es-MX" dirty="0" smtClean="0">
                <a:solidFill>
                  <a:schemeClr val="bg1"/>
                </a:solidFill>
                <a:latin typeface="Alata" panose="020B0604020202020204" charset="0"/>
              </a:rPr>
              <a:t>las siguientes sesiones</a:t>
            </a:r>
            <a:endParaRPr lang="es-MX" dirty="0">
              <a:solidFill>
                <a:schemeClr val="bg1"/>
              </a:solidFill>
              <a:latin typeface="Alata" panose="020B060402020202020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5411971" y="2130513"/>
            <a:ext cx="2424223" cy="77617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bg1"/>
                </a:solidFill>
                <a:latin typeface="Alata" panose="020B0604020202020204" charset="0"/>
              </a:rPr>
              <a:t>Orientaciones de la cuarta sesión ordinaria</a:t>
            </a:r>
            <a:endParaRPr lang="es-MX" dirty="0">
              <a:solidFill>
                <a:schemeClr val="bg1"/>
              </a:solidFill>
              <a:latin typeface="Alata" panose="020B0604020202020204" charset="0"/>
            </a:endParaRPr>
          </a:p>
        </p:txBody>
      </p:sp>
      <p:sp>
        <p:nvSpPr>
          <p:cNvPr id="29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88230" y="418712"/>
            <a:ext cx="6759997" cy="435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El presente documento está organizado en dos </a:t>
            </a:r>
            <a:r>
              <a:rPr lang="es-MX" dirty="0" smtClean="0"/>
              <a:t>apartados:</a:t>
            </a:r>
            <a:endParaRPr dirty="0"/>
          </a:p>
        </p:txBody>
      </p:sp>
      <p:sp>
        <p:nvSpPr>
          <p:cNvPr id="30" name="Google Shape;521;p38"/>
          <p:cNvSpPr txBox="1">
            <a:spLocks noGrp="1"/>
          </p:cNvSpPr>
          <p:nvPr>
            <p:ph type="subTitle" idx="2"/>
          </p:nvPr>
        </p:nvSpPr>
        <p:spPr>
          <a:xfrm>
            <a:off x="5418302" y="3101293"/>
            <a:ext cx="2431417" cy="882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Centradas en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apropiación del Campo</a:t>
            </a:r>
          </a:p>
          <a:p>
            <a:pPr marL="0" lvl="0" indent="0"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formativo Lenguajes.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2" name="Google Shape;590;p39"/>
          <p:cNvGrpSpPr/>
          <p:nvPr/>
        </p:nvGrpSpPr>
        <p:grpSpPr>
          <a:xfrm>
            <a:off x="6974148" y="1227942"/>
            <a:ext cx="1724092" cy="1175025"/>
            <a:chOff x="7389350" y="385550"/>
            <a:chExt cx="1465655" cy="964082"/>
          </a:xfrm>
        </p:grpSpPr>
        <p:sp>
          <p:nvSpPr>
            <p:cNvPr id="33" name="Google Shape;591;p39"/>
            <p:cNvSpPr/>
            <p:nvPr/>
          </p:nvSpPr>
          <p:spPr>
            <a:xfrm>
              <a:off x="7572571" y="628444"/>
              <a:ext cx="139332" cy="473070"/>
            </a:xfrm>
            <a:custGeom>
              <a:avLst/>
              <a:gdLst/>
              <a:ahLst/>
              <a:cxnLst/>
              <a:rect l="l" t="t" r="r" b="b"/>
              <a:pathLst>
                <a:path w="2454" h="8332" extrusionOk="0">
                  <a:moveTo>
                    <a:pt x="250" y="0"/>
                  </a:moveTo>
                  <a:cubicBezTo>
                    <a:pt x="208" y="0"/>
                    <a:pt x="166" y="11"/>
                    <a:pt x="131" y="33"/>
                  </a:cubicBezTo>
                  <a:cubicBezTo>
                    <a:pt x="24" y="104"/>
                    <a:pt x="0" y="247"/>
                    <a:pt x="72" y="354"/>
                  </a:cubicBezTo>
                  <a:cubicBezTo>
                    <a:pt x="1608" y="2557"/>
                    <a:pt x="1989" y="5510"/>
                    <a:pt x="1048" y="8034"/>
                  </a:cubicBezTo>
                  <a:cubicBezTo>
                    <a:pt x="1001" y="8153"/>
                    <a:pt x="1060" y="8284"/>
                    <a:pt x="1179" y="8320"/>
                  </a:cubicBezTo>
                  <a:cubicBezTo>
                    <a:pt x="1203" y="8331"/>
                    <a:pt x="1227" y="8331"/>
                    <a:pt x="1251" y="8331"/>
                  </a:cubicBezTo>
                  <a:cubicBezTo>
                    <a:pt x="1346" y="8331"/>
                    <a:pt x="1429" y="8284"/>
                    <a:pt x="1465" y="8189"/>
                  </a:cubicBezTo>
                  <a:cubicBezTo>
                    <a:pt x="2453" y="5533"/>
                    <a:pt x="2060" y="2426"/>
                    <a:pt x="441" y="92"/>
                  </a:cubicBezTo>
                  <a:cubicBezTo>
                    <a:pt x="396" y="32"/>
                    <a:pt x="322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9"/>
            <p:cNvSpPr/>
            <p:nvPr/>
          </p:nvSpPr>
          <p:spPr>
            <a:xfrm>
              <a:off x="7389350" y="385550"/>
              <a:ext cx="313071" cy="277245"/>
            </a:xfrm>
            <a:custGeom>
              <a:avLst/>
              <a:gdLst/>
              <a:ahLst/>
              <a:cxnLst/>
              <a:rect l="l" t="t" r="r" b="b"/>
              <a:pathLst>
                <a:path w="5514" h="4883" extrusionOk="0">
                  <a:moveTo>
                    <a:pt x="3752" y="1"/>
                  </a:moveTo>
                  <a:cubicBezTo>
                    <a:pt x="3608" y="1"/>
                    <a:pt x="3473" y="33"/>
                    <a:pt x="3347" y="96"/>
                  </a:cubicBezTo>
                  <a:cubicBezTo>
                    <a:pt x="2823" y="358"/>
                    <a:pt x="2608" y="1072"/>
                    <a:pt x="2525" y="1572"/>
                  </a:cubicBezTo>
                  <a:cubicBezTo>
                    <a:pt x="2194" y="1272"/>
                    <a:pt x="1664" y="890"/>
                    <a:pt x="1155" y="890"/>
                  </a:cubicBezTo>
                  <a:cubicBezTo>
                    <a:pt x="1079" y="890"/>
                    <a:pt x="1004" y="899"/>
                    <a:pt x="930" y="918"/>
                  </a:cubicBezTo>
                  <a:cubicBezTo>
                    <a:pt x="525" y="1025"/>
                    <a:pt x="251" y="1394"/>
                    <a:pt x="108" y="2025"/>
                  </a:cubicBezTo>
                  <a:cubicBezTo>
                    <a:pt x="1" y="2513"/>
                    <a:pt x="84" y="2965"/>
                    <a:pt x="370" y="3370"/>
                  </a:cubicBezTo>
                  <a:cubicBezTo>
                    <a:pt x="1215" y="4573"/>
                    <a:pt x="3549" y="4870"/>
                    <a:pt x="3656" y="4882"/>
                  </a:cubicBezTo>
                  <a:lnTo>
                    <a:pt x="3680" y="4882"/>
                  </a:lnTo>
                  <a:cubicBezTo>
                    <a:pt x="3739" y="4882"/>
                    <a:pt x="3799" y="4859"/>
                    <a:pt x="3847" y="4811"/>
                  </a:cubicBezTo>
                  <a:cubicBezTo>
                    <a:pt x="3918" y="4728"/>
                    <a:pt x="5513" y="2894"/>
                    <a:pt x="5335" y="1441"/>
                  </a:cubicBezTo>
                  <a:cubicBezTo>
                    <a:pt x="5275" y="977"/>
                    <a:pt x="5037" y="596"/>
                    <a:pt x="4621" y="322"/>
                  </a:cubicBezTo>
                  <a:cubicBezTo>
                    <a:pt x="4305" y="107"/>
                    <a:pt x="4015" y="1"/>
                    <a:pt x="3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9"/>
            <p:cNvSpPr/>
            <p:nvPr/>
          </p:nvSpPr>
          <p:spPr>
            <a:xfrm>
              <a:off x="8514908" y="818818"/>
              <a:ext cx="340097" cy="346229"/>
            </a:xfrm>
            <a:custGeom>
              <a:avLst/>
              <a:gdLst/>
              <a:ahLst/>
              <a:cxnLst/>
              <a:rect l="l" t="t" r="r" b="b"/>
              <a:pathLst>
                <a:path w="5990" h="6098" extrusionOk="0">
                  <a:moveTo>
                    <a:pt x="3153" y="0"/>
                  </a:moveTo>
                  <a:cubicBezTo>
                    <a:pt x="2826" y="0"/>
                    <a:pt x="2513" y="204"/>
                    <a:pt x="2334" y="454"/>
                  </a:cubicBezTo>
                  <a:cubicBezTo>
                    <a:pt x="2144" y="716"/>
                    <a:pt x="2072" y="1002"/>
                    <a:pt x="1989" y="1288"/>
                  </a:cubicBezTo>
                  <a:cubicBezTo>
                    <a:pt x="1977" y="1347"/>
                    <a:pt x="1965" y="1407"/>
                    <a:pt x="1942" y="1454"/>
                  </a:cubicBezTo>
                  <a:cubicBezTo>
                    <a:pt x="1715" y="2252"/>
                    <a:pt x="1299" y="2978"/>
                    <a:pt x="715" y="3562"/>
                  </a:cubicBezTo>
                  <a:cubicBezTo>
                    <a:pt x="632" y="3657"/>
                    <a:pt x="632" y="3800"/>
                    <a:pt x="715" y="3883"/>
                  </a:cubicBezTo>
                  <a:cubicBezTo>
                    <a:pt x="739" y="3907"/>
                    <a:pt x="763" y="3919"/>
                    <a:pt x="787" y="3931"/>
                  </a:cubicBezTo>
                  <a:lnTo>
                    <a:pt x="346" y="4990"/>
                  </a:lnTo>
                  <a:cubicBezTo>
                    <a:pt x="315" y="4976"/>
                    <a:pt x="283" y="4970"/>
                    <a:pt x="251" y="4970"/>
                  </a:cubicBezTo>
                  <a:cubicBezTo>
                    <a:pt x="176" y="4970"/>
                    <a:pt x="106" y="5010"/>
                    <a:pt x="72" y="5086"/>
                  </a:cubicBezTo>
                  <a:cubicBezTo>
                    <a:pt x="1" y="5193"/>
                    <a:pt x="48" y="5324"/>
                    <a:pt x="156" y="5383"/>
                  </a:cubicBezTo>
                  <a:cubicBezTo>
                    <a:pt x="989" y="5860"/>
                    <a:pt x="1965" y="6098"/>
                    <a:pt x="2942" y="6098"/>
                  </a:cubicBezTo>
                  <a:cubicBezTo>
                    <a:pt x="3287" y="6098"/>
                    <a:pt x="3644" y="6074"/>
                    <a:pt x="3989" y="6002"/>
                  </a:cubicBezTo>
                  <a:cubicBezTo>
                    <a:pt x="4263" y="5955"/>
                    <a:pt x="4573" y="5871"/>
                    <a:pt x="4823" y="5657"/>
                  </a:cubicBezTo>
                  <a:cubicBezTo>
                    <a:pt x="5073" y="5455"/>
                    <a:pt x="5275" y="5074"/>
                    <a:pt x="5144" y="4705"/>
                  </a:cubicBezTo>
                  <a:cubicBezTo>
                    <a:pt x="5037" y="4395"/>
                    <a:pt x="4775" y="4228"/>
                    <a:pt x="4466" y="4157"/>
                  </a:cubicBezTo>
                  <a:cubicBezTo>
                    <a:pt x="4823" y="3978"/>
                    <a:pt x="5156" y="3776"/>
                    <a:pt x="5478" y="3550"/>
                  </a:cubicBezTo>
                  <a:cubicBezTo>
                    <a:pt x="5692" y="3395"/>
                    <a:pt x="5942" y="3121"/>
                    <a:pt x="5978" y="2835"/>
                  </a:cubicBezTo>
                  <a:cubicBezTo>
                    <a:pt x="5990" y="2681"/>
                    <a:pt x="5954" y="2526"/>
                    <a:pt x="5847" y="2407"/>
                  </a:cubicBezTo>
                  <a:cubicBezTo>
                    <a:pt x="5733" y="2272"/>
                    <a:pt x="5580" y="2206"/>
                    <a:pt x="5388" y="2206"/>
                  </a:cubicBezTo>
                  <a:cubicBezTo>
                    <a:pt x="5240" y="2206"/>
                    <a:pt x="5068" y="2246"/>
                    <a:pt x="4870" y="2323"/>
                  </a:cubicBezTo>
                  <a:lnTo>
                    <a:pt x="4811" y="2347"/>
                  </a:lnTo>
                  <a:cubicBezTo>
                    <a:pt x="5001" y="2157"/>
                    <a:pt x="5180" y="1966"/>
                    <a:pt x="5335" y="1752"/>
                  </a:cubicBezTo>
                  <a:cubicBezTo>
                    <a:pt x="5501" y="1538"/>
                    <a:pt x="5668" y="1204"/>
                    <a:pt x="5621" y="918"/>
                  </a:cubicBezTo>
                  <a:cubicBezTo>
                    <a:pt x="5585" y="752"/>
                    <a:pt x="5501" y="621"/>
                    <a:pt x="5371" y="537"/>
                  </a:cubicBezTo>
                  <a:cubicBezTo>
                    <a:pt x="5272" y="470"/>
                    <a:pt x="5161" y="437"/>
                    <a:pt x="5037" y="437"/>
                  </a:cubicBezTo>
                  <a:cubicBezTo>
                    <a:pt x="4875" y="437"/>
                    <a:pt x="4692" y="494"/>
                    <a:pt x="4489" y="609"/>
                  </a:cubicBezTo>
                  <a:cubicBezTo>
                    <a:pt x="4299" y="716"/>
                    <a:pt x="4108" y="835"/>
                    <a:pt x="3930" y="954"/>
                  </a:cubicBezTo>
                  <a:cubicBezTo>
                    <a:pt x="3954" y="609"/>
                    <a:pt x="3811" y="228"/>
                    <a:pt x="3477" y="73"/>
                  </a:cubicBezTo>
                  <a:cubicBezTo>
                    <a:pt x="3371" y="23"/>
                    <a:pt x="3261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9"/>
            <p:cNvSpPr/>
            <p:nvPr/>
          </p:nvSpPr>
          <p:spPr>
            <a:xfrm>
              <a:off x="7615154" y="785490"/>
              <a:ext cx="105493" cy="90219"/>
            </a:xfrm>
            <a:custGeom>
              <a:avLst/>
              <a:gdLst/>
              <a:ahLst/>
              <a:cxnLst/>
              <a:rect l="l" t="t" r="r" b="b"/>
              <a:pathLst>
                <a:path w="1858" h="1589" extrusionOk="0">
                  <a:moveTo>
                    <a:pt x="1601" y="0"/>
                  </a:moveTo>
                  <a:cubicBezTo>
                    <a:pt x="1562" y="0"/>
                    <a:pt x="1524" y="10"/>
                    <a:pt x="1489" y="29"/>
                  </a:cubicBezTo>
                  <a:cubicBezTo>
                    <a:pt x="1183" y="197"/>
                    <a:pt x="827" y="291"/>
                    <a:pt x="470" y="291"/>
                  </a:cubicBezTo>
                  <a:cubicBezTo>
                    <a:pt x="397" y="291"/>
                    <a:pt x="324" y="287"/>
                    <a:pt x="251" y="279"/>
                  </a:cubicBezTo>
                  <a:cubicBezTo>
                    <a:pt x="240" y="278"/>
                    <a:pt x="230" y="277"/>
                    <a:pt x="219" y="277"/>
                  </a:cubicBezTo>
                  <a:cubicBezTo>
                    <a:pt x="149" y="277"/>
                    <a:pt x="90" y="312"/>
                    <a:pt x="48" y="374"/>
                  </a:cubicBezTo>
                  <a:cubicBezTo>
                    <a:pt x="1" y="446"/>
                    <a:pt x="1" y="541"/>
                    <a:pt x="36" y="612"/>
                  </a:cubicBezTo>
                  <a:cubicBezTo>
                    <a:pt x="322" y="1124"/>
                    <a:pt x="870" y="1505"/>
                    <a:pt x="1465" y="1589"/>
                  </a:cubicBezTo>
                  <a:lnTo>
                    <a:pt x="1501" y="1589"/>
                  </a:lnTo>
                  <a:cubicBezTo>
                    <a:pt x="1608" y="1589"/>
                    <a:pt x="1703" y="1505"/>
                    <a:pt x="1715" y="1398"/>
                  </a:cubicBezTo>
                  <a:cubicBezTo>
                    <a:pt x="1739" y="1267"/>
                    <a:pt x="1644" y="1160"/>
                    <a:pt x="1525" y="1136"/>
                  </a:cubicBezTo>
                  <a:lnTo>
                    <a:pt x="1513" y="1136"/>
                  </a:lnTo>
                  <a:lnTo>
                    <a:pt x="1572" y="481"/>
                  </a:lnTo>
                  <a:cubicBezTo>
                    <a:pt x="1620" y="458"/>
                    <a:pt x="1667" y="434"/>
                    <a:pt x="1715" y="410"/>
                  </a:cubicBezTo>
                  <a:cubicBezTo>
                    <a:pt x="1822" y="351"/>
                    <a:pt x="1858" y="220"/>
                    <a:pt x="1798" y="112"/>
                  </a:cubicBezTo>
                  <a:cubicBezTo>
                    <a:pt x="1758" y="40"/>
                    <a:pt x="1680" y="0"/>
                    <a:pt x="1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5;p39"/>
            <p:cNvSpPr/>
            <p:nvPr/>
          </p:nvSpPr>
          <p:spPr>
            <a:xfrm>
              <a:off x="7680051" y="475485"/>
              <a:ext cx="907248" cy="874146"/>
            </a:xfrm>
            <a:custGeom>
              <a:avLst/>
              <a:gdLst/>
              <a:ahLst/>
              <a:cxnLst/>
              <a:rect l="l" t="t" r="r" b="b"/>
              <a:pathLst>
                <a:path w="15979" h="15396" extrusionOk="0">
                  <a:moveTo>
                    <a:pt x="13014" y="0"/>
                  </a:moveTo>
                  <a:cubicBezTo>
                    <a:pt x="12931" y="0"/>
                    <a:pt x="12871" y="24"/>
                    <a:pt x="12824" y="84"/>
                  </a:cubicBezTo>
                  <a:cubicBezTo>
                    <a:pt x="11466" y="1858"/>
                    <a:pt x="9657" y="3275"/>
                    <a:pt x="7609" y="4167"/>
                  </a:cubicBezTo>
                  <a:cubicBezTo>
                    <a:pt x="7490" y="4227"/>
                    <a:pt x="7359" y="4287"/>
                    <a:pt x="7228" y="4334"/>
                  </a:cubicBezTo>
                  <a:cubicBezTo>
                    <a:pt x="6751" y="4537"/>
                    <a:pt x="6251" y="4739"/>
                    <a:pt x="5811" y="5049"/>
                  </a:cubicBezTo>
                  <a:cubicBezTo>
                    <a:pt x="5787" y="5072"/>
                    <a:pt x="5763" y="5096"/>
                    <a:pt x="5739" y="5108"/>
                  </a:cubicBezTo>
                  <a:cubicBezTo>
                    <a:pt x="5239" y="4310"/>
                    <a:pt x="4346" y="3775"/>
                    <a:pt x="3406" y="3715"/>
                  </a:cubicBezTo>
                  <a:cubicBezTo>
                    <a:pt x="3348" y="3712"/>
                    <a:pt x="3291" y="3710"/>
                    <a:pt x="3234" y="3710"/>
                  </a:cubicBezTo>
                  <a:cubicBezTo>
                    <a:pt x="2316" y="3710"/>
                    <a:pt x="1419" y="4153"/>
                    <a:pt x="870" y="4882"/>
                  </a:cubicBezTo>
                  <a:cubicBezTo>
                    <a:pt x="155" y="5834"/>
                    <a:pt x="1" y="7204"/>
                    <a:pt x="429" y="8966"/>
                  </a:cubicBezTo>
                  <a:cubicBezTo>
                    <a:pt x="894" y="10894"/>
                    <a:pt x="1703" y="12418"/>
                    <a:pt x="2834" y="13490"/>
                  </a:cubicBezTo>
                  <a:cubicBezTo>
                    <a:pt x="4144" y="14728"/>
                    <a:pt x="5954" y="15395"/>
                    <a:pt x="7823" y="15395"/>
                  </a:cubicBezTo>
                  <a:cubicBezTo>
                    <a:pt x="8633" y="15395"/>
                    <a:pt x="9454" y="15276"/>
                    <a:pt x="10252" y="15014"/>
                  </a:cubicBezTo>
                  <a:cubicBezTo>
                    <a:pt x="12633" y="14252"/>
                    <a:pt x="14717" y="12383"/>
                    <a:pt x="15955" y="9882"/>
                  </a:cubicBezTo>
                  <a:cubicBezTo>
                    <a:pt x="15979" y="9823"/>
                    <a:pt x="15979" y="9751"/>
                    <a:pt x="15943" y="9680"/>
                  </a:cubicBezTo>
                  <a:cubicBezTo>
                    <a:pt x="15907" y="9621"/>
                    <a:pt x="15848" y="9573"/>
                    <a:pt x="15776" y="9561"/>
                  </a:cubicBezTo>
                  <a:cubicBezTo>
                    <a:pt x="14467" y="9406"/>
                    <a:pt x="13193" y="8787"/>
                    <a:pt x="12276" y="7846"/>
                  </a:cubicBezTo>
                  <a:cubicBezTo>
                    <a:pt x="12312" y="7644"/>
                    <a:pt x="12288" y="7418"/>
                    <a:pt x="12193" y="7215"/>
                  </a:cubicBezTo>
                  <a:cubicBezTo>
                    <a:pt x="12395" y="7192"/>
                    <a:pt x="12585" y="7132"/>
                    <a:pt x="12764" y="7037"/>
                  </a:cubicBezTo>
                  <a:cubicBezTo>
                    <a:pt x="13228" y="6787"/>
                    <a:pt x="13502" y="6275"/>
                    <a:pt x="13431" y="5799"/>
                  </a:cubicBezTo>
                  <a:cubicBezTo>
                    <a:pt x="13395" y="5584"/>
                    <a:pt x="13276" y="5382"/>
                    <a:pt x="13121" y="5227"/>
                  </a:cubicBezTo>
                  <a:cubicBezTo>
                    <a:pt x="13324" y="5132"/>
                    <a:pt x="13502" y="4989"/>
                    <a:pt x="13633" y="4810"/>
                  </a:cubicBezTo>
                  <a:cubicBezTo>
                    <a:pt x="13967" y="4382"/>
                    <a:pt x="14026" y="3786"/>
                    <a:pt x="13776" y="3346"/>
                  </a:cubicBezTo>
                  <a:cubicBezTo>
                    <a:pt x="13621" y="3060"/>
                    <a:pt x="13347" y="2858"/>
                    <a:pt x="13050" y="2786"/>
                  </a:cubicBezTo>
                  <a:cubicBezTo>
                    <a:pt x="13645" y="2036"/>
                    <a:pt x="13728" y="905"/>
                    <a:pt x="13193" y="96"/>
                  </a:cubicBezTo>
                  <a:cubicBezTo>
                    <a:pt x="13145" y="36"/>
                    <a:pt x="13086" y="0"/>
                    <a:pt x="13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6;p39"/>
            <p:cNvSpPr/>
            <p:nvPr/>
          </p:nvSpPr>
          <p:spPr>
            <a:xfrm>
              <a:off x="8090382" y="851068"/>
              <a:ext cx="322496" cy="203150"/>
            </a:xfrm>
            <a:custGeom>
              <a:avLst/>
              <a:gdLst/>
              <a:ahLst/>
              <a:cxnLst/>
              <a:rect l="l" t="t" r="r" b="b"/>
              <a:pathLst>
                <a:path w="5680" h="3578" extrusionOk="0">
                  <a:moveTo>
                    <a:pt x="5429" y="1"/>
                  </a:moveTo>
                  <a:cubicBezTo>
                    <a:pt x="5394" y="1"/>
                    <a:pt x="5357" y="10"/>
                    <a:pt x="5323" y="29"/>
                  </a:cubicBezTo>
                  <a:cubicBezTo>
                    <a:pt x="5155" y="117"/>
                    <a:pt x="4954" y="166"/>
                    <a:pt x="4736" y="166"/>
                  </a:cubicBezTo>
                  <a:cubicBezTo>
                    <a:pt x="4660" y="166"/>
                    <a:pt x="4581" y="160"/>
                    <a:pt x="4501" y="148"/>
                  </a:cubicBezTo>
                  <a:cubicBezTo>
                    <a:pt x="4418" y="112"/>
                    <a:pt x="4335" y="88"/>
                    <a:pt x="4239" y="88"/>
                  </a:cubicBezTo>
                  <a:cubicBezTo>
                    <a:pt x="4120" y="88"/>
                    <a:pt x="4025" y="172"/>
                    <a:pt x="4013" y="279"/>
                  </a:cubicBezTo>
                  <a:cubicBezTo>
                    <a:pt x="4001" y="398"/>
                    <a:pt x="4073" y="505"/>
                    <a:pt x="4180" y="529"/>
                  </a:cubicBezTo>
                  <a:cubicBezTo>
                    <a:pt x="4239" y="553"/>
                    <a:pt x="4311" y="565"/>
                    <a:pt x="4370" y="577"/>
                  </a:cubicBezTo>
                  <a:cubicBezTo>
                    <a:pt x="4442" y="612"/>
                    <a:pt x="4489" y="672"/>
                    <a:pt x="4513" y="708"/>
                  </a:cubicBezTo>
                  <a:cubicBezTo>
                    <a:pt x="4608" y="839"/>
                    <a:pt x="4644" y="1029"/>
                    <a:pt x="4596" y="1172"/>
                  </a:cubicBezTo>
                  <a:cubicBezTo>
                    <a:pt x="4489" y="1493"/>
                    <a:pt x="4120" y="1684"/>
                    <a:pt x="3811" y="1708"/>
                  </a:cubicBezTo>
                  <a:cubicBezTo>
                    <a:pt x="3752" y="1715"/>
                    <a:pt x="3692" y="1718"/>
                    <a:pt x="3633" y="1718"/>
                  </a:cubicBezTo>
                  <a:cubicBezTo>
                    <a:pt x="3308" y="1718"/>
                    <a:pt x="2978" y="1618"/>
                    <a:pt x="2656" y="1517"/>
                  </a:cubicBezTo>
                  <a:cubicBezTo>
                    <a:pt x="2633" y="1510"/>
                    <a:pt x="2609" y="1506"/>
                    <a:pt x="2585" y="1506"/>
                  </a:cubicBezTo>
                  <a:cubicBezTo>
                    <a:pt x="2534" y="1506"/>
                    <a:pt x="2482" y="1524"/>
                    <a:pt x="2441" y="1565"/>
                  </a:cubicBezTo>
                  <a:cubicBezTo>
                    <a:pt x="2382" y="1612"/>
                    <a:pt x="2358" y="1696"/>
                    <a:pt x="2370" y="1767"/>
                  </a:cubicBezTo>
                  <a:cubicBezTo>
                    <a:pt x="2465" y="2255"/>
                    <a:pt x="2215" y="2791"/>
                    <a:pt x="1775" y="3017"/>
                  </a:cubicBezTo>
                  <a:cubicBezTo>
                    <a:pt x="1619" y="3097"/>
                    <a:pt x="1446" y="3136"/>
                    <a:pt x="1273" y="3136"/>
                  </a:cubicBezTo>
                  <a:cubicBezTo>
                    <a:pt x="954" y="3136"/>
                    <a:pt x="633" y="3006"/>
                    <a:pt x="417" y="2767"/>
                  </a:cubicBezTo>
                  <a:cubicBezTo>
                    <a:pt x="373" y="2723"/>
                    <a:pt x="311" y="2699"/>
                    <a:pt x="249" y="2699"/>
                  </a:cubicBezTo>
                  <a:cubicBezTo>
                    <a:pt x="195" y="2699"/>
                    <a:pt x="140" y="2717"/>
                    <a:pt x="96" y="2755"/>
                  </a:cubicBezTo>
                  <a:cubicBezTo>
                    <a:pt x="13" y="2839"/>
                    <a:pt x="1" y="2982"/>
                    <a:pt x="84" y="3077"/>
                  </a:cubicBezTo>
                  <a:cubicBezTo>
                    <a:pt x="394" y="3398"/>
                    <a:pt x="834" y="3577"/>
                    <a:pt x="1275" y="3577"/>
                  </a:cubicBezTo>
                  <a:cubicBezTo>
                    <a:pt x="1525" y="3577"/>
                    <a:pt x="1763" y="3529"/>
                    <a:pt x="1977" y="3410"/>
                  </a:cubicBezTo>
                  <a:cubicBezTo>
                    <a:pt x="2489" y="3160"/>
                    <a:pt x="2811" y="2601"/>
                    <a:pt x="2834" y="2041"/>
                  </a:cubicBezTo>
                  <a:cubicBezTo>
                    <a:pt x="3107" y="2109"/>
                    <a:pt x="3380" y="2170"/>
                    <a:pt x="3666" y="2170"/>
                  </a:cubicBezTo>
                  <a:cubicBezTo>
                    <a:pt x="3730" y="2170"/>
                    <a:pt x="3794" y="2167"/>
                    <a:pt x="3858" y="2160"/>
                  </a:cubicBezTo>
                  <a:cubicBezTo>
                    <a:pt x="4311" y="2113"/>
                    <a:pt x="4847" y="1827"/>
                    <a:pt x="5025" y="1315"/>
                  </a:cubicBezTo>
                  <a:cubicBezTo>
                    <a:pt x="5097" y="1089"/>
                    <a:pt x="5073" y="827"/>
                    <a:pt x="4966" y="600"/>
                  </a:cubicBezTo>
                  <a:cubicBezTo>
                    <a:pt x="5168" y="577"/>
                    <a:pt x="5358" y="517"/>
                    <a:pt x="5537" y="422"/>
                  </a:cubicBezTo>
                  <a:cubicBezTo>
                    <a:pt x="5644" y="362"/>
                    <a:pt x="5680" y="231"/>
                    <a:pt x="5620" y="124"/>
                  </a:cubicBezTo>
                  <a:cubicBezTo>
                    <a:pt x="5580" y="43"/>
                    <a:pt x="5506" y="1"/>
                    <a:pt x="5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7;p39"/>
            <p:cNvSpPr/>
            <p:nvPr/>
          </p:nvSpPr>
          <p:spPr>
            <a:xfrm>
              <a:off x="8366889" y="728088"/>
              <a:ext cx="91980" cy="55699"/>
            </a:xfrm>
            <a:custGeom>
              <a:avLst/>
              <a:gdLst/>
              <a:ahLst/>
              <a:cxnLst/>
              <a:rect l="l" t="t" r="r" b="b"/>
              <a:pathLst>
                <a:path w="1620" h="981" extrusionOk="0">
                  <a:moveTo>
                    <a:pt x="1365" y="1"/>
                  </a:moveTo>
                  <a:cubicBezTo>
                    <a:pt x="1298" y="1"/>
                    <a:pt x="1233" y="32"/>
                    <a:pt x="1191" y="88"/>
                  </a:cubicBezTo>
                  <a:cubicBezTo>
                    <a:pt x="977" y="361"/>
                    <a:pt x="608" y="528"/>
                    <a:pt x="215" y="540"/>
                  </a:cubicBezTo>
                  <a:cubicBezTo>
                    <a:pt x="96" y="540"/>
                    <a:pt x="0" y="635"/>
                    <a:pt x="0" y="766"/>
                  </a:cubicBezTo>
                  <a:cubicBezTo>
                    <a:pt x="0" y="885"/>
                    <a:pt x="96" y="981"/>
                    <a:pt x="227" y="981"/>
                  </a:cubicBezTo>
                  <a:cubicBezTo>
                    <a:pt x="750" y="969"/>
                    <a:pt x="1239" y="742"/>
                    <a:pt x="1536" y="361"/>
                  </a:cubicBezTo>
                  <a:cubicBezTo>
                    <a:pt x="1620" y="266"/>
                    <a:pt x="1596" y="123"/>
                    <a:pt x="1501" y="52"/>
                  </a:cubicBezTo>
                  <a:cubicBezTo>
                    <a:pt x="1461" y="17"/>
                    <a:pt x="1413" y="1"/>
                    <a:pt x="13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98;p39"/>
            <p:cNvSpPr/>
            <p:nvPr/>
          </p:nvSpPr>
          <p:spPr>
            <a:xfrm>
              <a:off x="7945713" y="759940"/>
              <a:ext cx="85904" cy="115769"/>
            </a:xfrm>
            <a:custGeom>
              <a:avLst/>
              <a:gdLst/>
              <a:ahLst/>
              <a:cxnLst/>
              <a:rect l="l" t="t" r="r" b="b"/>
              <a:pathLst>
                <a:path w="1513" h="2039" extrusionOk="0">
                  <a:moveTo>
                    <a:pt x="1257" y="1"/>
                  </a:moveTo>
                  <a:cubicBezTo>
                    <a:pt x="1214" y="1"/>
                    <a:pt x="1171" y="13"/>
                    <a:pt x="1132" y="39"/>
                  </a:cubicBezTo>
                  <a:cubicBezTo>
                    <a:pt x="465" y="515"/>
                    <a:pt x="60" y="1146"/>
                    <a:pt x="13" y="1801"/>
                  </a:cubicBezTo>
                  <a:cubicBezTo>
                    <a:pt x="1" y="1920"/>
                    <a:pt x="84" y="2027"/>
                    <a:pt x="215" y="2039"/>
                  </a:cubicBezTo>
                  <a:lnTo>
                    <a:pt x="227" y="2039"/>
                  </a:lnTo>
                  <a:cubicBezTo>
                    <a:pt x="346" y="2039"/>
                    <a:pt x="441" y="1944"/>
                    <a:pt x="453" y="1836"/>
                  </a:cubicBezTo>
                  <a:cubicBezTo>
                    <a:pt x="489" y="1312"/>
                    <a:pt x="834" y="801"/>
                    <a:pt x="1394" y="408"/>
                  </a:cubicBezTo>
                  <a:cubicBezTo>
                    <a:pt x="1489" y="336"/>
                    <a:pt x="1513" y="205"/>
                    <a:pt x="1441" y="98"/>
                  </a:cubicBezTo>
                  <a:cubicBezTo>
                    <a:pt x="1403" y="37"/>
                    <a:pt x="1332" y="1"/>
                    <a:pt x="1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99;p39"/>
            <p:cNvSpPr/>
            <p:nvPr/>
          </p:nvSpPr>
          <p:spPr>
            <a:xfrm>
              <a:off x="7788212" y="774248"/>
              <a:ext cx="114974" cy="138651"/>
            </a:xfrm>
            <a:custGeom>
              <a:avLst/>
              <a:gdLst/>
              <a:ahLst/>
              <a:cxnLst/>
              <a:rect l="l" t="t" r="r" b="b"/>
              <a:pathLst>
                <a:path w="2025" h="2442" extrusionOk="0">
                  <a:moveTo>
                    <a:pt x="1007" y="1"/>
                  </a:moveTo>
                  <a:cubicBezTo>
                    <a:pt x="1001" y="1"/>
                    <a:pt x="995" y="1"/>
                    <a:pt x="989" y="1"/>
                  </a:cubicBezTo>
                  <a:cubicBezTo>
                    <a:pt x="715" y="13"/>
                    <a:pt x="453" y="156"/>
                    <a:pt x="274" y="394"/>
                  </a:cubicBezTo>
                  <a:cubicBezTo>
                    <a:pt x="96" y="632"/>
                    <a:pt x="1" y="930"/>
                    <a:pt x="12" y="1239"/>
                  </a:cubicBezTo>
                  <a:cubicBezTo>
                    <a:pt x="24" y="1561"/>
                    <a:pt x="120" y="1858"/>
                    <a:pt x="310" y="2084"/>
                  </a:cubicBezTo>
                  <a:cubicBezTo>
                    <a:pt x="501" y="2311"/>
                    <a:pt x="751" y="2442"/>
                    <a:pt x="1025" y="2442"/>
                  </a:cubicBezTo>
                  <a:lnTo>
                    <a:pt x="1036" y="2442"/>
                  </a:lnTo>
                  <a:cubicBezTo>
                    <a:pt x="1322" y="2442"/>
                    <a:pt x="1572" y="2299"/>
                    <a:pt x="1763" y="2049"/>
                  </a:cubicBezTo>
                  <a:cubicBezTo>
                    <a:pt x="1929" y="1822"/>
                    <a:pt x="2025" y="1525"/>
                    <a:pt x="2025" y="1203"/>
                  </a:cubicBezTo>
                  <a:cubicBezTo>
                    <a:pt x="2001" y="544"/>
                    <a:pt x="155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0;p39"/>
            <p:cNvSpPr/>
            <p:nvPr/>
          </p:nvSpPr>
          <p:spPr>
            <a:xfrm>
              <a:off x="7788212" y="780323"/>
              <a:ext cx="77104" cy="127182"/>
            </a:xfrm>
            <a:custGeom>
              <a:avLst/>
              <a:gdLst/>
              <a:ahLst/>
              <a:cxnLst/>
              <a:rect l="l" t="t" r="r" b="b"/>
              <a:pathLst>
                <a:path w="1358" h="2240" extrusionOk="0">
                  <a:moveTo>
                    <a:pt x="657" y="1"/>
                  </a:moveTo>
                  <a:cubicBezTo>
                    <a:pt x="617" y="1"/>
                    <a:pt x="578" y="13"/>
                    <a:pt x="548" y="37"/>
                  </a:cubicBezTo>
                  <a:cubicBezTo>
                    <a:pt x="203" y="251"/>
                    <a:pt x="1" y="680"/>
                    <a:pt x="12" y="1132"/>
                  </a:cubicBezTo>
                  <a:cubicBezTo>
                    <a:pt x="24" y="1596"/>
                    <a:pt x="239" y="2013"/>
                    <a:pt x="584" y="2216"/>
                  </a:cubicBezTo>
                  <a:cubicBezTo>
                    <a:pt x="620" y="2227"/>
                    <a:pt x="655" y="2239"/>
                    <a:pt x="703" y="2239"/>
                  </a:cubicBezTo>
                  <a:cubicBezTo>
                    <a:pt x="739" y="2239"/>
                    <a:pt x="786" y="2227"/>
                    <a:pt x="822" y="2204"/>
                  </a:cubicBezTo>
                  <a:cubicBezTo>
                    <a:pt x="1155" y="1989"/>
                    <a:pt x="1358" y="1573"/>
                    <a:pt x="1346" y="1108"/>
                  </a:cubicBezTo>
                  <a:cubicBezTo>
                    <a:pt x="1334" y="644"/>
                    <a:pt x="1120" y="239"/>
                    <a:pt x="774" y="37"/>
                  </a:cubicBezTo>
                  <a:cubicBezTo>
                    <a:pt x="739" y="13"/>
                    <a:pt x="697" y="1"/>
                    <a:pt x="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1;p39"/>
            <p:cNvSpPr/>
            <p:nvPr/>
          </p:nvSpPr>
          <p:spPr>
            <a:xfrm>
              <a:off x="7734160" y="1066765"/>
              <a:ext cx="739584" cy="282866"/>
            </a:xfrm>
            <a:custGeom>
              <a:avLst/>
              <a:gdLst/>
              <a:ahLst/>
              <a:cxnLst/>
              <a:rect l="l" t="t" r="r" b="b"/>
              <a:pathLst>
                <a:path w="13026" h="4982" extrusionOk="0">
                  <a:moveTo>
                    <a:pt x="246" y="1"/>
                  </a:moveTo>
                  <a:cubicBezTo>
                    <a:pt x="194" y="1"/>
                    <a:pt x="141" y="19"/>
                    <a:pt x="95" y="52"/>
                  </a:cubicBezTo>
                  <a:cubicBezTo>
                    <a:pt x="24" y="111"/>
                    <a:pt x="0" y="219"/>
                    <a:pt x="36" y="314"/>
                  </a:cubicBezTo>
                  <a:cubicBezTo>
                    <a:pt x="500" y="1433"/>
                    <a:pt x="1119" y="2362"/>
                    <a:pt x="1881" y="3076"/>
                  </a:cubicBezTo>
                  <a:cubicBezTo>
                    <a:pt x="3191" y="4314"/>
                    <a:pt x="5001" y="4981"/>
                    <a:pt x="6870" y="4981"/>
                  </a:cubicBezTo>
                  <a:cubicBezTo>
                    <a:pt x="7680" y="4981"/>
                    <a:pt x="8501" y="4862"/>
                    <a:pt x="9299" y="4600"/>
                  </a:cubicBezTo>
                  <a:cubicBezTo>
                    <a:pt x="10609" y="4183"/>
                    <a:pt x="11871" y="3398"/>
                    <a:pt x="12942" y="2338"/>
                  </a:cubicBezTo>
                  <a:cubicBezTo>
                    <a:pt x="13014" y="2266"/>
                    <a:pt x="13026" y="2159"/>
                    <a:pt x="12966" y="2064"/>
                  </a:cubicBezTo>
                  <a:cubicBezTo>
                    <a:pt x="12929" y="2000"/>
                    <a:pt x="12857" y="1957"/>
                    <a:pt x="12782" y="1957"/>
                  </a:cubicBezTo>
                  <a:cubicBezTo>
                    <a:pt x="12760" y="1957"/>
                    <a:pt x="12738" y="1961"/>
                    <a:pt x="12716" y="1969"/>
                  </a:cubicBezTo>
                  <a:cubicBezTo>
                    <a:pt x="11341" y="2426"/>
                    <a:pt x="10001" y="2613"/>
                    <a:pt x="8731" y="2613"/>
                  </a:cubicBezTo>
                  <a:cubicBezTo>
                    <a:pt x="5140" y="2613"/>
                    <a:pt x="2102" y="1122"/>
                    <a:pt x="369" y="40"/>
                  </a:cubicBezTo>
                  <a:cubicBezTo>
                    <a:pt x="332" y="13"/>
                    <a:pt x="289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037323" y="826998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>
                <a:solidFill>
                  <a:schemeClr val="accent1"/>
                </a:solidFill>
                <a:latin typeface="Luckiest Guy" panose="02000506000000020004" pitchFamily="2" charset="0"/>
              </a:rPr>
              <a:t>1</a:t>
            </a:r>
            <a:endParaRPr lang="es-MX" sz="5400" dirty="0">
              <a:solidFill>
                <a:schemeClr val="accent1"/>
              </a:solidFill>
              <a:latin typeface="Luckiest Guy" panose="02000506000000020004" pitchFamily="2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6019036" y="1288663"/>
            <a:ext cx="537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>
                <a:solidFill>
                  <a:schemeClr val="accent1"/>
                </a:solidFill>
                <a:latin typeface="Luckiest Guy" panose="02000506000000020004" pitchFamily="2" charset="0"/>
              </a:rPr>
              <a:t>2</a:t>
            </a:r>
          </a:p>
        </p:txBody>
      </p:sp>
      <p:grpSp>
        <p:nvGrpSpPr>
          <p:cNvPr id="73" name="Google Shape;582;p39"/>
          <p:cNvGrpSpPr/>
          <p:nvPr/>
        </p:nvGrpSpPr>
        <p:grpSpPr>
          <a:xfrm>
            <a:off x="1015490" y="1602184"/>
            <a:ext cx="785239" cy="1601564"/>
            <a:chOff x="8138476" y="356550"/>
            <a:chExt cx="584734" cy="1192616"/>
          </a:xfrm>
        </p:grpSpPr>
        <p:sp>
          <p:nvSpPr>
            <p:cNvPr id="74" name="Google Shape;583;p39"/>
            <p:cNvSpPr/>
            <p:nvPr/>
          </p:nvSpPr>
          <p:spPr>
            <a:xfrm>
              <a:off x="8291317" y="801913"/>
              <a:ext cx="368108" cy="747253"/>
            </a:xfrm>
            <a:custGeom>
              <a:avLst/>
              <a:gdLst/>
              <a:ahLst/>
              <a:cxnLst/>
              <a:rect l="l" t="t" r="r" b="b"/>
              <a:pathLst>
                <a:path w="9205" h="18686" extrusionOk="0">
                  <a:moveTo>
                    <a:pt x="3574" y="1"/>
                  </a:moveTo>
                  <a:cubicBezTo>
                    <a:pt x="3562" y="1"/>
                    <a:pt x="3549" y="2"/>
                    <a:pt x="3537" y="5"/>
                  </a:cubicBezTo>
                  <a:cubicBezTo>
                    <a:pt x="1965" y="195"/>
                    <a:pt x="596" y="1564"/>
                    <a:pt x="274" y="3243"/>
                  </a:cubicBezTo>
                  <a:cubicBezTo>
                    <a:pt x="1" y="4755"/>
                    <a:pt x="513" y="6422"/>
                    <a:pt x="1644" y="7720"/>
                  </a:cubicBezTo>
                  <a:cubicBezTo>
                    <a:pt x="2418" y="8613"/>
                    <a:pt x="3418" y="9268"/>
                    <a:pt x="4454" y="9923"/>
                  </a:cubicBezTo>
                  <a:lnTo>
                    <a:pt x="4632" y="10030"/>
                  </a:lnTo>
                  <a:cubicBezTo>
                    <a:pt x="5549" y="10601"/>
                    <a:pt x="6490" y="11197"/>
                    <a:pt x="7252" y="11959"/>
                  </a:cubicBezTo>
                  <a:cubicBezTo>
                    <a:pt x="8144" y="12851"/>
                    <a:pt x="8656" y="13899"/>
                    <a:pt x="8704" y="14899"/>
                  </a:cubicBezTo>
                  <a:cubicBezTo>
                    <a:pt x="8752" y="15971"/>
                    <a:pt x="8216" y="17078"/>
                    <a:pt x="7335" y="17721"/>
                  </a:cubicBezTo>
                  <a:cubicBezTo>
                    <a:pt x="6861" y="18063"/>
                    <a:pt x="6317" y="18244"/>
                    <a:pt x="5801" y="18244"/>
                  </a:cubicBezTo>
                  <a:cubicBezTo>
                    <a:pt x="5616" y="18244"/>
                    <a:pt x="5436" y="18221"/>
                    <a:pt x="5263" y="18174"/>
                  </a:cubicBezTo>
                  <a:cubicBezTo>
                    <a:pt x="4513" y="17971"/>
                    <a:pt x="3906" y="17257"/>
                    <a:pt x="3834" y="16483"/>
                  </a:cubicBezTo>
                  <a:cubicBezTo>
                    <a:pt x="3763" y="15697"/>
                    <a:pt x="4215" y="14887"/>
                    <a:pt x="4918" y="14542"/>
                  </a:cubicBezTo>
                  <a:cubicBezTo>
                    <a:pt x="5155" y="14424"/>
                    <a:pt x="5406" y="14363"/>
                    <a:pt x="5648" y="14363"/>
                  </a:cubicBezTo>
                  <a:cubicBezTo>
                    <a:pt x="5844" y="14363"/>
                    <a:pt x="6033" y="14403"/>
                    <a:pt x="6204" y="14483"/>
                  </a:cubicBezTo>
                  <a:cubicBezTo>
                    <a:pt x="6597" y="14661"/>
                    <a:pt x="6847" y="15090"/>
                    <a:pt x="6799" y="15483"/>
                  </a:cubicBezTo>
                  <a:cubicBezTo>
                    <a:pt x="6763" y="15673"/>
                    <a:pt x="6644" y="15864"/>
                    <a:pt x="6466" y="15983"/>
                  </a:cubicBezTo>
                  <a:cubicBezTo>
                    <a:pt x="6343" y="16062"/>
                    <a:pt x="6214" y="16108"/>
                    <a:pt x="6092" y="16108"/>
                  </a:cubicBezTo>
                  <a:cubicBezTo>
                    <a:pt x="6049" y="16108"/>
                    <a:pt x="6006" y="16102"/>
                    <a:pt x="5966" y="16090"/>
                  </a:cubicBezTo>
                  <a:cubicBezTo>
                    <a:pt x="5950" y="16087"/>
                    <a:pt x="5935" y="16085"/>
                    <a:pt x="5920" y="16085"/>
                  </a:cubicBezTo>
                  <a:cubicBezTo>
                    <a:pt x="5817" y="16085"/>
                    <a:pt x="5723" y="16153"/>
                    <a:pt x="5692" y="16257"/>
                  </a:cubicBezTo>
                  <a:cubicBezTo>
                    <a:pt x="5668" y="16376"/>
                    <a:pt x="5739" y="16495"/>
                    <a:pt x="5858" y="16530"/>
                  </a:cubicBezTo>
                  <a:cubicBezTo>
                    <a:pt x="5932" y="16549"/>
                    <a:pt x="6007" y="16558"/>
                    <a:pt x="6081" y="16558"/>
                  </a:cubicBezTo>
                  <a:cubicBezTo>
                    <a:pt x="6296" y="16558"/>
                    <a:pt x="6510" y="16484"/>
                    <a:pt x="6704" y="16352"/>
                  </a:cubicBezTo>
                  <a:cubicBezTo>
                    <a:pt x="6990" y="16161"/>
                    <a:pt x="7192" y="15864"/>
                    <a:pt x="7240" y="15542"/>
                  </a:cubicBezTo>
                  <a:cubicBezTo>
                    <a:pt x="7323" y="14959"/>
                    <a:pt x="6966" y="14340"/>
                    <a:pt x="6394" y="14078"/>
                  </a:cubicBezTo>
                  <a:cubicBezTo>
                    <a:pt x="6165" y="13968"/>
                    <a:pt x="5910" y="13914"/>
                    <a:pt x="5647" y="13914"/>
                  </a:cubicBezTo>
                  <a:cubicBezTo>
                    <a:pt x="5338" y="13914"/>
                    <a:pt x="5018" y="13989"/>
                    <a:pt x="4715" y="14137"/>
                  </a:cubicBezTo>
                  <a:cubicBezTo>
                    <a:pt x="3846" y="14566"/>
                    <a:pt x="3299" y="15554"/>
                    <a:pt x="3394" y="16519"/>
                  </a:cubicBezTo>
                  <a:cubicBezTo>
                    <a:pt x="3489" y="17495"/>
                    <a:pt x="4204" y="18352"/>
                    <a:pt x="5156" y="18602"/>
                  </a:cubicBezTo>
                  <a:cubicBezTo>
                    <a:pt x="5358" y="18662"/>
                    <a:pt x="5573" y="18686"/>
                    <a:pt x="5787" y="18686"/>
                  </a:cubicBezTo>
                  <a:cubicBezTo>
                    <a:pt x="6406" y="18686"/>
                    <a:pt x="7049" y="18483"/>
                    <a:pt x="7597" y="18078"/>
                  </a:cubicBezTo>
                  <a:cubicBezTo>
                    <a:pt x="8597" y="17364"/>
                    <a:pt x="9204" y="16102"/>
                    <a:pt x="9157" y="14876"/>
                  </a:cubicBezTo>
                  <a:cubicBezTo>
                    <a:pt x="9097" y="13768"/>
                    <a:pt x="8537" y="12613"/>
                    <a:pt x="7573" y="11649"/>
                  </a:cubicBezTo>
                  <a:cubicBezTo>
                    <a:pt x="6775" y="10851"/>
                    <a:pt x="5811" y="10244"/>
                    <a:pt x="4870" y="9661"/>
                  </a:cubicBezTo>
                  <a:lnTo>
                    <a:pt x="4692" y="9542"/>
                  </a:lnTo>
                  <a:cubicBezTo>
                    <a:pt x="3680" y="8911"/>
                    <a:pt x="2715" y="8268"/>
                    <a:pt x="1977" y="7422"/>
                  </a:cubicBezTo>
                  <a:cubicBezTo>
                    <a:pt x="929" y="6232"/>
                    <a:pt x="465" y="4696"/>
                    <a:pt x="715" y="3326"/>
                  </a:cubicBezTo>
                  <a:cubicBezTo>
                    <a:pt x="1001" y="1826"/>
                    <a:pt x="2203" y="612"/>
                    <a:pt x="3596" y="445"/>
                  </a:cubicBezTo>
                  <a:cubicBezTo>
                    <a:pt x="3715" y="433"/>
                    <a:pt x="3799" y="314"/>
                    <a:pt x="3787" y="195"/>
                  </a:cubicBezTo>
                  <a:cubicBezTo>
                    <a:pt x="3776" y="89"/>
                    <a:pt x="3679" y="1"/>
                    <a:pt x="35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4;p39"/>
            <p:cNvSpPr/>
            <p:nvPr/>
          </p:nvSpPr>
          <p:spPr>
            <a:xfrm>
              <a:off x="8377015" y="815429"/>
              <a:ext cx="183834" cy="134766"/>
            </a:xfrm>
            <a:custGeom>
              <a:avLst/>
              <a:gdLst/>
              <a:ahLst/>
              <a:cxnLst/>
              <a:rect l="l" t="t" r="r" b="b"/>
              <a:pathLst>
                <a:path w="4597" h="3370" extrusionOk="0">
                  <a:moveTo>
                    <a:pt x="2084" y="0"/>
                  </a:moveTo>
                  <a:cubicBezTo>
                    <a:pt x="2061" y="36"/>
                    <a:pt x="2037" y="83"/>
                    <a:pt x="2025" y="131"/>
                  </a:cubicBezTo>
                  <a:lnTo>
                    <a:pt x="1334" y="131"/>
                  </a:lnTo>
                  <a:lnTo>
                    <a:pt x="1120" y="60"/>
                  </a:lnTo>
                  <a:cubicBezTo>
                    <a:pt x="1037" y="298"/>
                    <a:pt x="858" y="560"/>
                    <a:pt x="679" y="810"/>
                  </a:cubicBezTo>
                  <a:cubicBezTo>
                    <a:pt x="489" y="1083"/>
                    <a:pt x="286" y="1369"/>
                    <a:pt x="179" y="1667"/>
                  </a:cubicBezTo>
                  <a:cubicBezTo>
                    <a:pt x="108" y="1905"/>
                    <a:pt x="1" y="2191"/>
                    <a:pt x="36" y="2500"/>
                  </a:cubicBezTo>
                  <a:cubicBezTo>
                    <a:pt x="84" y="2834"/>
                    <a:pt x="322" y="3179"/>
                    <a:pt x="703" y="3215"/>
                  </a:cubicBezTo>
                  <a:cubicBezTo>
                    <a:pt x="723" y="3217"/>
                    <a:pt x="742" y="3217"/>
                    <a:pt x="762" y="3217"/>
                  </a:cubicBezTo>
                  <a:cubicBezTo>
                    <a:pt x="994" y="3217"/>
                    <a:pt x="1228" y="3090"/>
                    <a:pt x="1382" y="2881"/>
                  </a:cubicBezTo>
                  <a:cubicBezTo>
                    <a:pt x="1394" y="2869"/>
                    <a:pt x="1406" y="2846"/>
                    <a:pt x="1418" y="2834"/>
                  </a:cubicBezTo>
                  <a:cubicBezTo>
                    <a:pt x="1453" y="2905"/>
                    <a:pt x="1501" y="2988"/>
                    <a:pt x="1560" y="3048"/>
                  </a:cubicBezTo>
                  <a:cubicBezTo>
                    <a:pt x="1739" y="3262"/>
                    <a:pt x="1989" y="3369"/>
                    <a:pt x="2215" y="3369"/>
                  </a:cubicBezTo>
                  <a:cubicBezTo>
                    <a:pt x="2311" y="3369"/>
                    <a:pt x="2406" y="3346"/>
                    <a:pt x="2501" y="3310"/>
                  </a:cubicBezTo>
                  <a:cubicBezTo>
                    <a:pt x="2727" y="3203"/>
                    <a:pt x="2882" y="2977"/>
                    <a:pt x="2930" y="2691"/>
                  </a:cubicBezTo>
                  <a:cubicBezTo>
                    <a:pt x="2930" y="2667"/>
                    <a:pt x="2930" y="2643"/>
                    <a:pt x="2942" y="2619"/>
                  </a:cubicBezTo>
                  <a:cubicBezTo>
                    <a:pt x="3084" y="2715"/>
                    <a:pt x="3239" y="2798"/>
                    <a:pt x="3418" y="2834"/>
                  </a:cubicBezTo>
                  <a:cubicBezTo>
                    <a:pt x="3488" y="2850"/>
                    <a:pt x="3562" y="2859"/>
                    <a:pt x="3637" y="2859"/>
                  </a:cubicBezTo>
                  <a:cubicBezTo>
                    <a:pt x="3993" y="2859"/>
                    <a:pt x="4369" y="2672"/>
                    <a:pt x="4477" y="2298"/>
                  </a:cubicBezTo>
                  <a:cubicBezTo>
                    <a:pt x="4597" y="1869"/>
                    <a:pt x="4299" y="1464"/>
                    <a:pt x="3954" y="1250"/>
                  </a:cubicBezTo>
                  <a:cubicBezTo>
                    <a:pt x="3823" y="1167"/>
                    <a:pt x="3692" y="1107"/>
                    <a:pt x="3561" y="1048"/>
                  </a:cubicBezTo>
                  <a:cubicBezTo>
                    <a:pt x="3394" y="976"/>
                    <a:pt x="3239" y="905"/>
                    <a:pt x="3120" y="810"/>
                  </a:cubicBezTo>
                  <a:cubicBezTo>
                    <a:pt x="3073" y="774"/>
                    <a:pt x="3013" y="726"/>
                    <a:pt x="2953" y="679"/>
                  </a:cubicBezTo>
                  <a:cubicBezTo>
                    <a:pt x="2823" y="583"/>
                    <a:pt x="2477" y="333"/>
                    <a:pt x="2453" y="226"/>
                  </a:cubicBezTo>
                  <a:cubicBezTo>
                    <a:pt x="2453" y="238"/>
                    <a:pt x="2453" y="250"/>
                    <a:pt x="2453" y="262"/>
                  </a:cubicBezTo>
                  <a:lnTo>
                    <a:pt x="2263" y="131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5;p39"/>
            <p:cNvSpPr/>
            <p:nvPr/>
          </p:nvSpPr>
          <p:spPr>
            <a:xfrm>
              <a:off x="8138476" y="356550"/>
              <a:ext cx="584734" cy="473202"/>
            </a:xfrm>
            <a:custGeom>
              <a:avLst/>
              <a:gdLst/>
              <a:ahLst/>
              <a:cxnLst/>
              <a:rect l="l" t="t" r="r" b="b"/>
              <a:pathLst>
                <a:path w="14622" h="11833" extrusionOk="0">
                  <a:moveTo>
                    <a:pt x="10980" y="1"/>
                  </a:moveTo>
                  <a:cubicBezTo>
                    <a:pt x="10410" y="1"/>
                    <a:pt x="9835" y="123"/>
                    <a:pt x="9311" y="378"/>
                  </a:cubicBezTo>
                  <a:cubicBezTo>
                    <a:pt x="8156" y="950"/>
                    <a:pt x="7275" y="2093"/>
                    <a:pt x="6894" y="3438"/>
                  </a:cubicBezTo>
                  <a:cubicBezTo>
                    <a:pt x="6573" y="2700"/>
                    <a:pt x="5990" y="2069"/>
                    <a:pt x="5263" y="1712"/>
                  </a:cubicBezTo>
                  <a:cubicBezTo>
                    <a:pt x="4813" y="1495"/>
                    <a:pt x="4312" y="1388"/>
                    <a:pt x="3809" y="1388"/>
                  </a:cubicBezTo>
                  <a:cubicBezTo>
                    <a:pt x="3155" y="1388"/>
                    <a:pt x="2499" y="1569"/>
                    <a:pt x="1953" y="1926"/>
                  </a:cubicBezTo>
                  <a:cubicBezTo>
                    <a:pt x="644" y="2772"/>
                    <a:pt x="1" y="4617"/>
                    <a:pt x="406" y="6308"/>
                  </a:cubicBezTo>
                  <a:cubicBezTo>
                    <a:pt x="751" y="7725"/>
                    <a:pt x="1775" y="9070"/>
                    <a:pt x="3275" y="10070"/>
                  </a:cubicBezTo>
                  <a:cubicBezTo>
                    <a:pt x="4370" y="10808"/>
                    <a:pt x="5585" y="11308"/>
                    <a:pt x="6525" y="11654"/>
                  </a:cubicBezTo>
                  <a:cubicBezTo>
                    <a:pt x="6871" y="11785"/>
                    <a:pt x="7180" y="11832"/>
                    <a:pt x="7466" y="11832"/>
                  </a:cubicBezTo>
                  <a:cubicBezTo>
                    <a:pt x="8097" y="11832"/>
                    <a:pt x="8633" y="11558"/>
                    <a:pt x="9276" y="11177"/>
                  </a:cubicBezTo>
                  <a:cubicBezTo>
                    <a:pt x="11157" y="10070"/>
                    <a:pt x="12693" y="8475"/>
                    <a:pt x="13693" y="6582"/>
                  </a:cubicBezTo>
                  <a:cubicBezTo>
                    <a:pt x="14181" y="5665"/>
                    <a:pt x="14455" y="4831"/>
                    <a:pt x="14526" y="4034"/>
                  </a:cubicBezTo>
                  <a:cubicBezTo>
                    <a:pt x="14622" y="3045"/>
                    <a:pt x="14407" y="2117"/>
                    <a:pt x="13907" y="1402"/>
                  </a:cubicBezTo>
                  <a:cubicBezTo>
                    <a:pt x="13269" y="501"/>
                    <a:pt x="12135" y="1"/>
                    <a:pt x="10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86;p39"/>
            <p:cNvSpPr/>
            <p:nvPr/>
          </p:nvSpPr>
          <p:spPr>
            <a:xfrm>
              <a:off x="8618912" y="428731"/>
              <a:ext cx="44789" cy="93897"/>
            </a:xfrm>
            <a:custGeom>
              <a:avLst/>
              <a:gdLst/>
              <a:ahLst/>
              <a:cxnLst/>
              <a:rect l="l" t="t" r="r" b="b"/>
              <a:pathLst>
                <a:path w="1120" h="2348" extrusionOk="0">
                  <a:moveTo>
                    <a:pt x="244" y="1"/>
                  </a:moveTo>
                  <a:cubicBezTo>
                    <a:pt x="190" y="1"/>
                    <a:pt x="136" y="21"/>
                    <a:pt x="95" y="62"/>
                  </a:cubicBezTo>
                  <a:cubicBezTo>
                    <a:pt x="0" y="157"/>
                    <a:pt x="0" y="288"/>
                    <a:pt x="83" y="383"/>
                  </a:cubicBezTo>
                  <a:cubicBezTo>
                    <a:pt x="238" y="538"/>
                    <a:pt x="357" y="717"/>
                    <a:pt x="453" y="931"/>
                  </a:cubicBezTo>
                  <a:cubicBezTo>
                    <a:pt x="607" y="1264"/>
                    <a:pt x="679" y="1669"/>
                    <a:pt x="667" y="2121"/>
                  </a:cubicBezTo>
                  <a:cubicBezTo>
                    <a:pt x="667" y="2252"/>
                    <a:pt x="762" y="2348"/>
                    <a:pt x="881" y="2348"/>
                  </a:cubicBezTo>
                  <a:lnTo>
                    <a:pt x="893" y="2348"/>
                  </a:lnTo>
                  <a:cubicBezTo>
                    <a:pt x="1012" y="2348"/>
                    <a:pt x="1107" y="2252"/>
                    <a:pt x="1107" y="2133"/>
                  </a:cubicBezTo>
                  <a:cubicBezTo>
                    <a:pt x="1119" y="1610"/>
                    <a:pt x="1036" y="1145"/>
                    <a:pt x="857" y="740"/>
                  </a:cubicBezTo>
                  <a:cubicBezTo>
                    <a:pt x="750" y="490"/>
                    <a:pt x="595" y="264"/>
                    <a:pt x="405" y="74"/>
                  </a:cubicBezTo>
                  <a:cubicBezTo>
                    <a:pt x="362" y="24"/>
                    <a:pt x="303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87;p39"/>
            <p:cNvSpPr/>
            <p:nvPr/>
          </p:nvSpPr>
          <p:spPr>
            <a:xfrm>
              <a:off x="8562727" y="401298"/>
              <a:ext cx="54306" cy="28953"/>
            </a:xfrm>
            <a:custGeom>
              <a:avLst/>
              <a:gdLst/>
              <a:ahLst/>
              <a:cxnLst/>
              <a:rect l="l" t="t" r="r" b="b"/>
              <a:pathLst>
                <a:path w="1358" h="724" extrusionOk="0">
                  <a:moveTo>
                    <a:pt x="308" y="1"/>
                  </a:moveTo>
                  <a:cubicBezTo>
                    <a:pt x="251" y="1"/>
                    <a:pt x="215" y="6"/>
                    <a:pt x="203" y="10"/>
                  </a:cubicBezTo>
                  <a:cubicBezTo>
                    <a:pt x="84" y="21"/>
                    <a:pt x="0" y="129"/>
                    <a:pt x="24" y="260"/>
                  </a:cubicBezTo>
                  <a:cubicBezTo>
                    <a:pt x="35" y="371"/>
                    <a:pt x="140" y="451"/>
                    <a:pt x="251" y="451"/>
                  </a:cubicBezTo>
                  <a:cubicBezTo>
                    <a:pt x="259" y="451"/>
                    <a:pt x="266" y="451"/>
                    <a:pt x="274" y="450"/>
                  </a:cubicBezTo>
                  <a:cubicBezTo>
                    <a:pt x="276" y="450"/>
                    <a:pt x="290" y="449"/>
                    <a:pt x="314" y="449"/>
                  </a:cubicBezTo>
                  <a:cubicBezTo>
                    <a:pt x="406" y="449"/>
                    <a:pt x="648" y="471"/>
                    <a:pt x="988" y="688"/>
                  </a:cubicBezTo>
                  <a:cubicBezTo>
                    <a:pt x="1024" y="712"/>
                    <a:pt x="1060" y="724"/>
                    <a:pt x="1107" y="724"/>
                  </a:cubicBezTo>
                  <a:cubicBezTo>
                    <a:pt x="1179" y="724"/>
                    <a:pt x="1250" y="688"/>
                    <a:pt x="1298" y="629"/>
                  </a:cubicBezTo>
                  <a:cubicBezTo>
                    <a:pt x="1357" y="521"/>
                    <a:pt x="1334" y="379"/>
                    <a:pt x="1227" y="319"/>
                  </a:cubicBezTo>
                  <a:cubicBezTo>
                    <a:pt x="803" y="46"/>
                    <a:pt x="471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8;p39"/>
            <p:cNvSpPr/>
            <p:nvPr/>
          </p:nvSpPr>
          <p:spPr>
            <a:xfrm>
              <a:off x="8148953" y="519747"/>
              <a:ext cx="488558" cy="310002"/>
            </a:xfrm>
            <a:custGeom>
              <a:avLst/>
              <a:gdLst/>
              <a:ahLst/>
              <a:cxnLst/>
              <a:rect l="l" t="t" r="r" b="b"/>
              <a:pathLst>
                <a:path w="12217" h="7752" extrusionOk="0">
                  <a:moveTo>
                    <a:pt x="108" y="0"/>
                  </a:moveTo>
                  <a:lnTo>
                    <a:pt x="36" y="810"/>
                  </a:lnTo>
                  <a:cubicBezTo>
                    <a:pt x="1" y="1298"/>
                    <a:pt x="36" y="1774"/>
                    <a:pt x="144" y="2227"/>
                  </a:cubicBezTo>
                  <a:cubicBezTo>
                    <a:pt x="489" y="3644"/>
                    <a:pt x="1513" y="4989"/>
                    <a:pt x="3013" y="5989"/>
                  </a:cubicBezTo>
                  <a:cubicBezTo>
                    <a:pt x="4108" y="6727"/>
                    <a:pt x="5323" y="7227"/>
                    <a:pt x="6263" y="7573"/>
                  </a:cubicBezTo>
                  <a:cubicBezTo>
                    <a:pt x="6609" y="7704"/>
                    <a:pt x="6918" y="7751"/>
                    <a:pt x="7204" y="7751"/>
                  </a:cubicBezTo>
                  <a:cubicBezTo>
                    <a:pt x="7835" y="7751"/>
                    <a:pt x="8371" y="7477"/>
                    <a:pt x="9014" y="7096"/>
                  </a:cubicBezTo>
                  <a:cubicBezTo>
                    <a:pt x="9990" y="6525"/>
                    <a:pt x="10883" y="5810"/>
                    <a:pt x="11657" y="4977"/>
                  </a:cubicBezTo>
                  <a:lnTo>
                    <a:pt x="12216" y="4382"/>
                  </a:lnTo>
                  <a:lnTo>
                    <a:pt x="11431" y="4608"/>
                  </a:lnTo>
                  <a:cubicBezTo>
                    <a:pt x="9969" y="5044"/>
                    <a:pt x="8683" y="5234"/>
                    <a:pt x="7551" y="5234"/>
                  </a:cubicBezTo>
                  <a:cubicBezTo>
                    <a:pt x="3613" y="5234"/>
                    <a:pt x="1547" y="2937"/>
                    <a:pt x="465" y="72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3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aricatura de un niño pequeño abrazándose a sí mismo en corazón azul. ámate  a ti mismo concepto. | Vector Premi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4" y="1070624"/>
            <a:ext cx="3615676" cy="36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579029" y="1070624"/>
            <a:ext cx="5699051" cy="1440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Programación</a:t>
            </a:r>
            <a:endParaRPr sz="9600" dirty="0"/>
          </a:p>
        </p:txBody>
      </p:sp>
      <p:sp>
        <p:nvSpPr>
          <p:cNvPr id="2" name="Rectángulo 1"/>
          <p:cNvSpPr/>
          <p:nvPr/>
        </p:nvSpPr>
        <p:spPr>
          <a:xfrm>
            <a:off x="1174003" y="2551813"/>
            <a:ext cx="4035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/>
            <a:r>
              <a:rPr lang="es-MX" sz="1800" dirty="0">
                <a:solidFill>
                  <a:schemeClr val="accent1"/>
                </a:solidFill>
                <a:latin typeface="Alata" panose="020B0604020202020204" charset="0"/>
              </a:rPr>
              <a:t>de las sesiones de Consejo Técnico Escolar y Taller Intensivo de Formación Continua para Docentes</a:t>
            </a:r>
          </a:p>
        </p:txBody>
      </p:sp>
      <p:sp>
        <p:nvSpPr>
          <p:cNvPr id="59" name="Rectángulo redondeado 58"/>
          <p:cNvSpPr/>
          <p:nvPr/>
        </p:nvSpPr>
        <p:spPr>
          <a:xfrm>
            <a:off x="2216442" y="879261"/>
            <a:ext cx="2424223" cy="5455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400"/>
              <a:buFont typeface="Alata"/>
              <a:buNone/>
            </a:pPr>
            <a:r>
              <a:rPr lang="es-MX" sz="1600" dirty="0">
                <a:solidFill>
                  <a:schemeClr val="accent4">
                    <a:lumMod val="50000"/>
                  </a:schemeClr>
                </a:solidFill>
                <a:latin typeface="Alata"/>
                <a:ea typeface="Alata"/>
                <a:cs typeface="Alata"/>
                <a:sym typeface="Alata"/>
              </a:rPr>
              <a:t>Primer apartado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Cuarta sesión ordinaria</a:t>
            </a:r>
            <a:endParaRPr lang="es-MX" dirty="0"/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78363"/>
              </p:ext>
            </p:extLst>
          </p:nvPr>
        </p:nvGraphicFramePr>
        <p:xfrm>
          <a:off x="947091" y="1319475"/>
          <a:ext cx="6851632" cy="3048000"/>
        </p:xfrm>
        <a:graphic>
          <a:graphicData uri="http://schemas.openxmlformats.org/drawingml/2006/table">
            <a:tbl>
              <a:tblPr firstRow="1" bandRow="1"/>
              <a:tblGrid>
                <a:gridCol w="3437870">
                  <a:extLst>
                    <a:ext uri="{9D8B030D-6E8A-4147-A177-3AD203B41FA5}">
                      <a16:colId xmlns:a16="http://schemas.microsoft.com/office/drawing/2014/main" val="962251425"/>
                    </a:ext>
                  </a:extLst>
                </a:gridCol>
                <a:gridCol w="3413762">
                  <a:extLst>
                    <a:ext uri="{9D8B030D-6E8A-4147-A177-3AD203B41FA5}">
                      <a16:colId xmlns:a16="http://schemas.microsoft.com/office/drawing/2014/main" val="2340350849"/>
                    </a:ext>
                  </a:extLst>
                </a:gridCol>
              </a:tblGrid>
              <a:tr h="2541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Contenidos 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Actividades sugeridas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0763"/>
                  </a:ext>
                </a:extLst>
              </a:tr>
              <a:tr h="2124928">
                <a:tc>
                  <a:txBody>
                    <a:bodyPr/>
                    <a:lstStyle/>
                    <a:p>
                      <a:pPr algn="just"/>
                      <a:r>
                        <a:rPr lang="es-MX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ata" panose="020B0604020202020204" charset="0"/>
                        </a:rPr>
                        <a:t>Campo formativo: Lenguajes</a:t>
                      </a:r>
                    </a:p>
                    <a:p>
                      <a:pPr algn="just"/>
                      <a:endParaRPr lang="es-MX" sz="16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lata" panose="020B0604020202020204" charset="0"/>
                      </a:endParaRPr>
                    </a:p>
                    <a:p>
                      <a:pPr algn="just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Para cada nivel educativo: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Definición del campo y especificidades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para la Fase correspondiente.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Programa sintético de cada Fase y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grado.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Diseño del programa analítico por cada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grado de la Fase.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Evaluación formativa para el campo.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Revisión de las experiencias y avances de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la Tercera sesión de CTE.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Revisión de programas sintéticos del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Campo formativo por Fase y grado.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Revisión de materiales y videos que se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enfoquen al Campo formativo, en los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distintos niveles educativos.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Ajustes y contribuciones al programa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lata" panose="020B0604020202020204" charset="0"/>
                        </a:rPr>
                        <a:t>analítico por grado.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2262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649" y="465000"/>
            <a:ext cx="1146147" cy="190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Quinta sesión ordinaria</a:t>
            </a:r>
            <a:endParaRPr lang="es-MX" dirty="0"/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82676"/>
              </p:ext>
            </p:extLst>
          </p:nvPr>
        </p:nvGraphicFramePr>
        <p:xfrm>
          <a:off x="775130" y="1393903"/>
          <a:ext cx="7234752" cy="3048000"/>
        </p:xfrm>
        <a:graphic>
          <a:graphicData uri="http://schemas.openxmlformats.org/drawingml/2006/table">
            <a:tbl>
              <a:tblPr firstRow="1" bandRow="1"/>
              <a:tblGrid>
                <a:gridCol w="3722442">
                  <a:extLst>
                    <a:ext uri="{9D8B030D-6E8A-4147-A177-3AD203B41FA5}">
                      <a16:colId xmlns:a16="http://schemas.microsoft.com/office/drawing/2014/main" val="962251425"/>
                    </a:ext>
                  </a:extLst>
                </a:gridCol>
                <a:gridCol w="3512310">
                  <a:extLst>
                    <a:ext uri="{9D8B030D-6E8A-4147-A177-3AD203B41FA5}">
                      <a16:colId xmlns:a16="http://schemas.microsoft.com/office/drawing/2014/main" val="2340350849"/>
                    </a:ext>
                  </a:extLst>
                </a:gridCol>
              </a:tblGrid>
              <a:tr h="2541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Contenidos 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Actividades sugeridas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0763"/>
                  </a:ext>
                </a:extLst>
              </a:tr>
              <a:tr h="2124928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ata" panose="020B0604020202020204" charset="0"/>
                        </a:rPr>
                        <a:t>Campo formativo: Saberes y Pensamiento científico</a:t>
                      </a:r>
                    </a:p>
                    <a:p>
                      <a:pPr algn="just"/>
                      <a:endParaRPr lang="es-MX" sz="1400" dirty="0" smtClean="0">
                        <a:latin typeface="Alata" panose="020B0604020202020204" charset="0"/>
                      </a:endParaRPr>
                    </a:p>
                    <a:p>
                      <a:pPr algn="just"/>
                      <a:r>
                        <a:rPr lang="es-MX" sz="1400" dirty="0" smtClean="0">
                          <a:latin typeface="Alata" panose="020B0604020202020204" charset="0"/>
                        </a:rPr>
                        <a:t>Para cada nivel educativo: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Definición del campo y especificidades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para la Fase correspondiente.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Programa sintético de cada Fase y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grado.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Diseño del programa analítico por cada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grado de la Fase.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Evaluación formativa para el campo.</a:t>
                      </a:r>
                      <a:endParaRPr lang="es-MX" sz="1400" dirty="0"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las experiencias y avances de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la Cuarta sesión de CTE.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programas sintéticos del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Campo formativo por Fase y grado.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materiales y videos que se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enfoquen al Campo formativo, en los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distintos niveles educativos.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Ajustes y contribuciones al programa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analítico por grado.</a:t>
                      </a:r>
                      <a:endParaRPr lang="es-MX" sz="1400" dirty="0"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22628"/>
                  </a:ext>
                </a:extLst>
              </a:tr>
            </a:tbl>
          </a:graphicData>
        </a:graphic>
      </p:graphicFrame>
      <p:grpSp>
        <p:nvGrpSpPr>
          <p:cNvPr id="5" name="Google Shape;2309;p71"/>
          <p:cNvGrpSpPr/>
          <p:nvPr/>
        </p:nvGrpSpPr>
        <p:grpSpPr>
          <a:xfrm>
            <a:off x="7729871" y="1892595"/>
            <a:ext cx="967562" cy="1524463"/>
            <a:chOff x="4961275" y="1417100"/>
            <a:chExt cx="704050" cy="1233625"/>
          </a:xfrm>
        </p:grpSpPr>
        <p:sp>
          <p:nvSpPr>
            <p:cNvPr id="6" name="Google Shape;2310;p71"/>
            <p:cNvSpPr/>
            <p:nvPr/>
          </p:nvSpPr>
          <p:spPr>
            <a:xfrm>
              <a:off x="5320100" y="2008700"/>
              <a:ext cx="345225" cy="217500"/>
            </a:xfrm>
            <a:custGeom>
              <a:avLst/>
              <a:gdLst/>
              <a:ahLst/>
              <a:cxnLst/>
              <a:rect l="l" t="t" r="r" b="b"/>
              <a:pathLst>
                <a:path w="13809" h="8700" extrusionOk="0">
                  <a:moveTo>
                    <a:pt x="13023" y="0"/>
                  </a:moveTo>
                  <a:cubicBezTo>
                    <a:pt x="1492" y="0"/>
                    <a:pt x="1" y="8165"/>
                    <a:pt x="1" y="8165"/>
                  </a:cubicBezTo>
                  <a:cubicBezTo>
                    <a:pt x="1400" y="8536"/>
                    <a:pt x="2662" y="8699"/>
                    <a:pt x="3800" y="8699"/>
                  </a:cubicBezTo>
                  <a:cubicBezTo>
                    <a:pt x="12108" y="8699"/>
                    <a:pt x="13808" y="13"/>
                    <a:pt x="13808" y="13"/>
                  </a:cubicBezTo>
                  <a:cubicBezTo>
                    <a:pt x="13541" y="5"/>
                    <a:pt x="13280" y="0"/>
                    <a:pt x="13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11;p71"/>
            <p:cNvSpPr/>
            <p:nvPr/>
          </p:nvSpPr>
          <p:spPr>
            <a:xfrm>
              <a:off x="5079325" y="1417100"/>
              <a:ext cx="336225" cy="230800"/>
            </a:xfrm>
            <a:custGeom>
              <a:avLst/>
              <a:gdLst/>
              <a:ahLst/>
              <a:cxnLst/>
              <a:rect l="l" t="t" r="r" b="b"/>
              <a:pathLst>
                <a:path w="13449" h="9232" extrusionOk="0">
                  <a:moveTo>
                    <a:pt x="7589" y="1"/>
                  </a:moveTo>
                  <a:cubicBezTo>
                    <a:pt x="6942" y="1"/>
                    <a:pt x="6297" y="249"/>
                    <a:pt x="5875" y="738"/>
                  </a:cubicBezTo>
                  <a:cubicBezTo>
                    <a:pt x="5216" y="1518"/>
                    <a:pt x="5264" y="2780"/>
                    <a:pt x="5929" y="3505"/>
                  </a:cubicBezTo>
                  <a:lnTo>
                    <a:pt x="5929" y="3505"/>
                  </a:lnTo>
                  <a:cubicBezTo>
                    <a:pt x="5251" y="2946"/>
                    <a:pt x="4530" y="2421"/>
                    <a:pt x="3677" y="2216"/>
                  </a:cubicBezTo>
                  <a:cubicBezTo>
                    <a:pt x="3487" y="2171"/>
                    <a:pt x="3290" y="2148"/>
                    <a:pt x="3092" y="2148"/>
                  </a:cubicBezTo>
                  <a:cubicBezTo>
                    <a:pt x="2246" y="2148"/>
                    <a:pt x="1391" y="2558"/>
                    <a:pt x="1099" y="3335"/>
                  </a:cubicBezTo>
                  <a:cubicBezTo>
                    <a:pt x="0" y="6293"/>
                    <a:pt x="5056" y="9230"/>
                    <a:pt x="7374" y="9230"/>
                  </a:cubicBezTo>
                  <a:cubicBezTo>
                    <a:pt x="7435" y="9231"/>
                    <a:pt x="7498" y="9231"/>
                    <a:pt x="7560" y="9231"/>
                  </a:cubicBezTo>
                  <a:cubicBezTo>
                    <a:pt x="8983" y="9231"/>
                    <a:pt x="10670" y="8999"/>
                    <a:pt x="11570" y="7851"/>
                  </a:cubicBezTo>
                  <a:cubicBezTo>
                    <a:pt x="12329" y="6892"/>
                    <a:pt x="13448" y="2856"/>
                    <a:pt x="11969" y="2136"/>
                  </a:cubicBezTo>
                  <a:cubicBezTo>
                    <a:pt x="11836" y="2076"/>
                    <a:pt x="11692" y="2048"/>
                    <a:pt x="11545" y="2048"/>
                  </a:cubicBezTo>
                  <a:cubicBezTo>
                    <a:pt x="11209" y="2048"/>
                    <a:pt x="10861" y="2193"/>
                    <a:pt x="10611" y="2416"/>
                  </a:cubicBezTo>
                  <a:cubicBezTo>
                    <a:pt x="10251" y="2736"/>
                    <a:pt x="10011" y="3195"/>
                    <a:pt x="9791" y="3635"/>
                  </a:cubicBezTo>
                  <a:cubicBezTo>
                    <a:pt x="10251" y="2556"/>
                    <a:pt x="9951" y="1177"/>
                    <a:pt x="9032" y="478"/>
                  </a:cubicBezTo>
                  <a:cubicBezTo>
                    <a:pt x="8624" y="159"/>
                    <a:pt x="8106" y="1"/>
                    <a:pt x="7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12;p71"/>
            <p:cNvSpPr/>
            <p:nvPr/>
          </p:nvSpPr>
          <p:spPr>
            <a:xfrm>
              <a:off x="5200700" y="1530300"/>
              <a:ext cx="253300" cy="341950"/>
            </a:xfrm>
            <a:custGeom>
              <a:avLst/>
              <a:gdLst/>
              <a:ahLst/>
              <a:cxnLst/>
              <a:rect l="l" t="t" r="r" b="b"/>
              <a:pathLst>
                <a:path w="10132" h="13678" extrusionOk="0">
                  <a:moveTo>
                    <a:pt x="9372" y="0"/>
                  </a:moveTo>
                  <a:cubicBezTo>
                    <a:pt x="6360" y="0"/>
                    <a:pt x="3453" y="1735"/>
                    <a:pt x="2099" y="4442"/>
                  </a:cubicBezTo>
                  <a:cubicBezTo>
                    <a:pt x="1260" y="6121"/>
                    <a:pt x="1" y="10577"/>
                    <a:pt x="900" y="12235"/>
                  </a:cubicBezTo>
                  <a:cubicBezTo>
                    <a:pt x="1467" y="13280"/>
                    <a:pt x="2423" y="13678"/>
                    <a:pt x="3449" y="13678"/>
                  </a:cubicBezTo>
                  <a:cubicBezTo>
                    <a:pt x="4737" y="13678"/>
                    <a:pt x="6136" y="13051"/>
                    <a:pt x="7015" y="12295"/>
                  </a:cubicBezTo>
                  <a:cubicBezTo>
                    <a:pt x="8673" y="10876"/>
                    <a:pt x="9552" y="8718"/>
                    <a:pt x="9832" y="6540"/>
                  </a:cubicBezTo>
                  <a:cubicBezTo>
                    <a:pt x="10132" y="4382"/>
                    <a:pt x="9892" y="2184"/>
                    <a:pt x="9672" y="6"/>
                  </a:cubicBezTo>
                  <a:cubicBezTo>
                    <a:pt x="9572" y="2"/>
                    <a:pt x="9472" y="0"/>
                    <a:pt x="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13;p71"/>
            <p:cNvSpPr/>
            <p:nvPr/>
          </p:nvSpPr>
          <p:spPr>
            <a:xfrm>
              <a:off x="5016875" y="1540125"/>
              <a:ext cx="297050" cy="330175"/>
            </a:xfrm>
            <a:custGeom>
              <a:avLst/>
              <a:gdLst/>
              <a:ahLst/>
              <a:cxnLst/>
              <a:rect l="l" t="t" r="r" b="b"/>
              <a:pathLst>
                <a:path w="11882" h="13207" extrusionOk="0">
                  <a:moveTo>
                    <a:pt x="3924" y="1"/>
                  </a:moveTo>
                  <a:cubicBezTo>
                    <a:pt x="3167" y="1"/>
                    <a:pt x="2412" y="142"/>
                    <a:pt x="1739" y="492"/>
                  </a:cubicBezTo>
                  <a:cubicBezTo>
                    <a:pt x="760" y="992"/>
                    <a:pt x="1" y="2031"/>
                    <a:pt x="1" y="3150"/>
                  </a:cubicBezTo>
                  <a:cubicBezTo>
                    <a:pt x="1319" y="3629"/>
                    <a:pt x="2199" y="4908"/>
                    <a:pt x="2698" y="6207"/>
                  </a:cubicBezTo>
                  <a:cubicBezTo>
                    <a:pt x="3557" y="8465"/>
                    <a:pt x="3857" y="11482"/>
                    <a:pt x="6315" y="12741"/>
                  </a:cubicBezTo>
                  <a:cubicBezTo>
                    <a:pt x="6940" y="13064"/>
                    <a:pt x="7502" y="13207"/>
                    <a:pt x="8004" y="13207"/>
                  </a:cubicBezTo>
                  <a:cubicBezTo>
                    <a:pt x="11022" y="13207"/>
                    <a:pt x="11881" y="8043"/>
                    <a:pt x="11111" y="5508"/>
                  </a:cubicBezTo>
                  <a:cubicBezTo>
                    <a:pt x="10291" y="2770"/>
                    <a:pt x="7834" y="592"/>
                    <a:pt x="5016" y="93"/>
                  </a:cubicBezTo>
                  <a:cubicBezTo>
                    <a:pt x="4658" y="34"/>
                    <a:pt x="4291" y="1"/>
                    <a:pt x="3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14;p71"/>
            <p:cNvSpPr/>
            <p:nvPr/>
          </p:nvSpPr>
          <p:spPr>
            <a:xfrm>
              <a:off x="4961275" y="1815550"/>
              <a:ext cx="618700" cy="835175"/>
            </a:xfrm>
            <a:custGeom>
              <a:avLst/>
              <a:gdLst/>
              <a:ahLst/>
              <a:cxnLst/>
              <a:rect l="l" t="t" r="r" b="b"/>
              <a:pathLst>
                <a:path w="24748" h="33407" extrusionOk="0">
                  <a:moveTo>
                    <a:pt x="12660" y="1"/>
                  </a:moveTo>
                  <a:cubicBezTo>
                    <a:pt x="12512" y="1"/>
                    <a:pt x="12367" y="36"/>
                    <a:pt x="12236" y="86"/>
                  </a:cubicBezTo>
                  <a:cubicBezTo>
                    <a:pt x="11416" y="425"/>
                    <a:pt x="11037" y="1564"/>
                    <a:pt x="11536" y="2324"/>
                  </a:cubicBezTo>
                  <a:cubicBezTo>
                    <a:pt x="10585" y="1679"/>
                    <a:pt x="9010" y="748"/>
                    <a:pt x="7660" y="748"/>
                  </a:cubicBezTo>
                  <a:cubicBezTo>
                    <a:pt x="7337" y="748"/>
                    <a:pt x="7026" y="801"/>
                    <a:pt x="6741" y="925"/>
                  </a:cubicBezTo>
                  <a:cubicBezTo>
                    <a:pt x="7580" y="2563"/>
                    <a:pt x="8599" y="3443"/>
                    <a:pt x="10237" y="4082"/>
                  </a:cubicBezTo>
                  <a:cubicBezTo>
                    <a:pt x="10737" y="4282"/>
                    <a:pt x="11876" y="4582"/>
                    <a:pt x="12136" y="5081"/>
                  </a:cubicBezTo>
                  <a:cubicBezTo>
                    <a:pt x="12455" y="5681"/>
                    <a:pt x="11896" y="7619"/>
                    <a:pt x="11796" y="8318"/>
                  </a:cubicBezTo>
                  <a:cubicBezTo>
                    <a:pt x="11496" y="10476"/>
                    <a:pt x="11037" y="12634"/>
                    <a:pt x="10437" y="14732"/>
                  </a:cubicBezTo>
                  <a:cubicBezTo>
                    <a:pt x="9998" y="16231"/>
                    <a:pt x="9418" y="19508"/>
                    <a:pt x="8259" y="20607"/>
                  </a:cubicBezTo>
                  <a:cubicBezTo>
                    <a:pt x="8179" y="20687"/>
                    <a:pt x="8139" y="20787"/>
                    <a:pt x="8139" y="20867"/>
                  </a:cubicBezTo>
                  <a:cubicBezTo>
                    <a:pt x="6181" y="25183"/>
                    <a:pt x="3523" y="29199"/>
                    <a:pt x="266" y="32696"/>
                  </a:cubicBezTo>
                  <a:cubicBezTo>
                    <a:pt x="0" y="32978"/>
                    <a:pt x="261" y="33407"/>
                    <a:pt x="550" y="33407"/>
                  </a:cubicBezTo>
                  <a:cubicBezTo>
                    <a:pt x="630" y="33407"/>
                    <a:pt x="712" y="33374"/>
                    <a:pt x="786" y="33296"/>
                  </a:cubicBezTo>
                  <a:cubicBezTo>
                    <a:pt x="4143" y="29679"/>
                    <a:pt x="6880" y="25543"/>
                    <a:pt x="8899" y="21087"/>
                  </a:cubicBezTo>
                  <a:cubicBezTo>
                    <a:pt x="13494" y="17030"/>
                    <a:pt x="18690" y="13753"/>
                    <a:pt x="24345" y="11336"/>
                  </a:cubicBezTo>
                  <a:cubicBezTo>
                    <a:pt x="24748" y="11160"/>
                    <a:pt x="24536" y="10601"/>
                    <a:pt x="24168" y="10601"/>
                  </a:cubicBezTo>
                  <a:cubicBezTo>
                    <a:pt x="24116" y="10601"/>
                    <a:pt x="24061" y="10612"/>
                    <a:pt x="24005" y="10636"/>
                  </a:cubicBezTo>
                  <a:cubicBezTo>
                    <a:pt x="18790" y="12874"/>
                    <a:pt x="13954" y="15831"/>
                    <a:pt x="9598" y="19468"/>
                  </a:cubicBezTo>
                  <a:cubicBezTo>
                    <a:pt x="11456" y="14912"/>
                    <a:pt x="12595" y="10077"/>
                    <a:pt x="12915" y="5121"/>
                  </a:cubicBezTo>
                  <a:cubicBezTo>
                    <a:pt x="12935" y="4702"/>
                    <a:pt x="14653" y="3603"/>
                    <a:pt x="14993" y="3283"/>
                  </a:cubicBezTo>
                  <a:cubicBezTo>
                    <a:pt x="15732" y="2524"/>
                    <a:pt x="16911" y="1644"/>
                    <a:pt x="17051" y="545"/>
                  </a:cubicBezTo>
                  <a:cubicBezTo>
                    <a:pt x="16893" y="491"/>
                    <a:pt x="16711" y="465"/>
                    <a:pt x="16513" y="465"/>
                  </a:cubicBezTo>
                  <a:cubicBezTo>
                    <a:pt x="15350" y="465"/>
                    <a:pt x="13656" y="1342"/>
                    <a:pt x="13287" y="2272"/>
                  </a:cubicBezTo>
                  <a:lnTo>
                    <a:pt x="13287" y="2272"/>
                  </a:lnTo>
                  <a:cubicBezTo>
                    <a:pt x="13442" y="1862"/>
                    <a:pt x="13593" y="1433"/>
                    <a:pt x="13554" y="985"/>
                  </a:cubicBezTo>
                  <a:cubicBezTo>
                    <a:pt x="13514" y="525"/>
                    <a:pt x="13195" y="66"/>
                    <a:pt x="12755" y="6"/>
                  </a:cubicBezTo>
                  <a:cubicBezTo>
                    <a:pt x="12723" y="2"/>
                    <a:pt x="12691" y="1"/>
                    <a:pt x="12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75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Sexta sesión ordinaria</a:t>
            </a:r>
            <a:endParaRPr lang="es-MX" dirty="0"/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03118"/>
              </p:ext>
            </p:extLst>
          </p:nvPr>
        </p:nvGraphicFramePr>
        <p:xfrm>
          <a:off x="775130" y="1393903"/>
          <a:ext cx="7234752" cy="3048000"/>
        </p:xfrm>
        <a:graphic>
          <a:graphicData uri="http://schemas.openxmlformats.org/drawingml/2006/table">
            <a:tbl>
              <a:tblPr firstRow="1" bandRow="1"/>
              <a:tblGrid>
                <a:gridCol w="3722442">
                  <a:extLst>
                    <a:ext uri="{9D8B030D-6E8A-4147-A177-3AD203B41FA5}">
                      <a16:colId xmlns:a16="http://schemas.microsoft.com/office/drawing/2014/main" val="962251425"/>
                    </a:ext>
                  </a:extLst>
                </a:gridCol>
                <a:gridCol w="3512310">
                  <a:extLst>
                    <a:ext uri="{9D8B030D-6E8A-4147-A177-3AD203B41FA5}">
                      <a16:colId xmlns:a16="http://schemas.microsoft.com/office/drawing/2014/main" val="2340350849"/>
                    </a:ext>
                  </a:extLst>
                </a:gridCol>
              </a:tblGrid>
              <a:tr h="2541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Contenidos 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Actividades sugeridas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0763"/>
                  </a:ext>
                </a:extLst>
              </a:tr>
              <a:tr h="21249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ata" panose="020B0604020202020204" charset="0"/>
                        </a:rPr>
                        <a:t>Campo formativo: Ética, Naturaleza y Sociedades</a:t>
                      </a:r>
                    </a:p>
                    <a:p>
                      <a:pPr algn="just"/>
                      <a:endParaRPr lang="es-MX" sz="1400" dirty="0" smtClean="0">
                        <a:latin typeface="Alata" panose="020B060402020202020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Campo formativo: Para cada nivel educativo: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Definición del campo y especificidades para la Fase correspondiente.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Programa sintético de cada Fase y grado.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Diseño del programa analítico por cada grado de la Fase.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Evaluación formativa para el campo.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las experiencias y avances de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la Quinta sesión de CTE.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programas sintéticos del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Campo formativo por Fase y grado.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materiales y videos que se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enfoquen al Campo formativo, en los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distintos niveles educativos.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Ajustes y contribuciones al programa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analítico por grado.</a:t>
                      </a:r>
                      <a:endParaRPr lang="es-MX" sz="1400" dirty="0"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22628"/>
                  </a:ext>
                </a:extLst>
              </a:tr>
            </a:tbl>
          </a:graphicData>
        </a:graphic>
      </p:graphicFrame>
      <p:grpSp>
        <p:nvGrpSpPr>
          <p:cNvPr id="11" name="Google Shape;2288;p71"/>
          <p:cNvGrpSpPr/>
          <p:nvPr/>
        </p:nvGrpSpPr>
        <p:grpSpPr>
          <a:xfrm>
            <a:off x="7643042" y="1892597"/>
            <a:ext cx="1224512" cy="1287094"/>
            <a:chOff x="3508750" y="872700"/>
            <a:chExt cx="912700" cy="990325"/>
          </a:xfrm>
        </p:grpSpPr>
        <p:sp>
          <p:nvSpPr>
            <p:cNvPr id="12" name="Google Shape;2289;p71"/>
            <p:cNvSpPr/>
            <p:nvPr/>
          </p:nvSpPr>
          <p:spPr>
            <a:xfrm>
              <a:off x="3851350" y="930175"/>
              <a:ext cx="445200" cy="856450"/>
            </a:xfrm>
            <a:custGeom>
              <a:avLst/>
              <a:gdLst/>
              <a:ahLst/>
              <a:cxnLst/>
              <a:rect l="l" t="t" r="r" b="b"/>
              <a:pathLst>
                <a:path w="17808" h="34258" extrusionOk="0">
                  <a:moveTo>
                    <a:pt x="15937" y="0"/>
                  </a:moveTo>
                  <a:cubicBezTo>
                    <a:pt x="15743" y="0"/>
                    <a:pt x="15560" y="120"/>
                    <a:pt x="15570" y="373"/>
                  </a:cubicBezTo>
                  <a:cubicBezTo>
                    <a:pt x="16029" y="8225"/>
                    <a:pt x="16469" y="16078"/>
                    <a:pt x="16929" y="23931"/>
                  </a:cubicBezTo>
                  <a:cubicBezTo>
                    <a:pt x="16929" y="23991"/>
                    <a:pt x="16949" y="24051"/>
                    <a:pt x="16969" y="24091"/>
                  </a:cubicBezTo>
                  <a:cubicBezTo>
                    <a:pt x="11853" y="27908"/>
                    <a:pt x="6298" y="31065"/>
                    <a:pt x="404" y="33523"/>
                  </a:cubicBezTo>
                  <a:cubicBezTo>
                    <a:pt x="1" y="33698"/>
                    <a:pt x="228" y="34257"/>
                    <a:pt x="613" y="34257"/>
                  </a:cubicBezTo>
                  <a:cubicBezTo>
                    <a:pt x="667" y="34257"/>
                    <a:pt x="724" y="34246"/>
                    <a:pt x="783" y="34222"/>
                  </a:cubicBezTo>
                  <a:cubicBezTo>
                    <a:pt x="6778" y="31724"/>
                    <a:pt x="12413" y="28487"/>
                    <a:pt x="17628" y="24611"/>
                  </a:cubicBezTo>
                  <a:cubicBezTo>
                    <a:pt x="17808" y="24471"/>
                    <a:pt x="17808" y="24271"/>
                    <a:pt x="17708" y="24131"/>
                  </a:cubicBezTo>
                  <a:cubicBezTo>
                    <a:pt x="17728" y="24071"/>
                    <a:pt x="17728" y="24031"/>
                    <a:pt x="17728" y="23951"/>
                  </a:cubicBezTo>
                  <a:cubicBezTo>
                    <a:pt x="17268" y="16098"/>
                    <a:pt x="16829" y="8245"/>
                    <a:pt x="16369" y="393"/>
                  </a:cubicBezTo>
                  <a:cubicBezTo>
                    <a:pt x="16359" y="135"/>
                    <a:pt x="16142" y="0"/>
                    <a:pt x="15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90;p71"/>
            <p:cNvSpPr/>
            <p:nvPr/>
          </p:nvSpPr>
          <p:spPr>
            <a:xfrm>
              <a:off x="3609650" y="1106825"/>
              <a:ext cx="692900" cy="454125"/>
            </a:xfrm>
            <a:custGeom>
              <a:avLst/>
              <a:gdLst/>
              <a:ahLst/>
              <a:cxnLst/>
              <a:rect l="l" t="t" r="r" b="b"/>
              <a:pathLst>
                <a:path w="27716" h="18165" extrusionOk="0">
                  <a:moveTo>
                    <a:pt x="560" y="0"/>
                  </a:moveTo>
                  <a:lnTo>
                    <a:pt x="1" y="920"/>
                  </a:lnTo>
                  <a:lnTo>
                    <a:pt x="26577" y="18164"/>
                  </a:lnTo>
                  <a:lnTo>
                    <a:pt x="27716" y="16366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91;p71"/>
            <p:cNvSpPr/>
            <p:nvPr/>
          </p:nvSpPr>
          <p:spPr>
            <a:xfrm>
              <a:off x="3692075" y="872700"/>
              <a:ext cx="605975" cy="990325"/>
            </a:xfrm>
            <a:custGeom>
              <a:avLst/>
              <a:gdLst/>
              <a:ahLst/>
              <a:cxnLst/>
              <a:rect l="l" t="t" r="r" b="b"/>
              <a:pathLst>
                <a:path w="24239" h="39613" extrusionOk="0">
                  <a:moveTo>
                    <a:pt x="21391" y="0"/>
                  </a:moveTo>
                  <a:cubicBezTo>
                    <a:pt x="21139" y="0"/>
                    <a:pt x="20887" y="43"/>
                    <a:pt x="20642" y="134"/>
                  </a:cubicBezTo>
                  <a:cubicBezTo>
                    <a:pt x="18824" y="813"/>
                    <a:pt x="18344" y="3910"/>
                    <a:pt x="20822" y="3950"/>
                  </a:cubicBezTo>
                  <a:cubicBezTo>
                    <a:pt x="21281" y="3950"/>
                    <a:pt x="21761" y="3711"/>
                    <a:pt x="21981" y="3291"/>
                  </a:cubicBezTo>
                  <a:cubicBezTo>
                    <a:pt x="22201" y="2891"/>
                    <a:pt x="22121" y="2332"/>
                    <a:pt x="21781" y="2032"/>
                  </a:cubicBezTo>
                  <a:cubicBezTo>
                    <a:pt x="21822" y="2024"/>
                    <a:pt x="21864" y="2021"/>
                    <a:pt x="21906" y="2021"/>
                  </a:cubicBezTo>
                  <a:cubicBezTo>
                    <a:pt x="22190" y="2021"/>
                    <a:pt x="22478" y="2191"/>
                    <a:pt x="22600" y="2452"/>
                  </a:cubicBezTo>
                  <a:cubicBezTo>
                    <a:pt x="22820" y="2991"/>
                    <a:pt x="22101" y="4010"/>
                    <a:pt x="21761" y="4370"/>
                  </a:cubicBezTo>
                  <a:cubicBezTo>
                    <a:pt x="21561" y="4590"/>
                    <a:pt x="21341" y="4770"/>
                    <a:pt x="21102" y="4930"/>
                  </a:cubicBezTo>
                  <a:cubicBezTo>
                    <a:pt x="19203" y="6228"/>
                    <a:pt x="16746" y="6288"/>
                    <a:pt x="14488" y="6768"/>
                  </a:cubicBezTo>
                  <a:cubicBezTo>
                    <a:pt x="10631" y="7567"/>
                    <a:pt x="7074" y="9705"/>
                    <a:pt x="4617" y="12762"/>
                  </a:cubicBezTo>
                  <a:cubicBezTo>
                    <a:pt x="1100" y="17138"/>
                    <a:pt x="1" y="23253"/>
                    <a:pt x="1939" y="28548"/>
                  </a:cubicBezTo>
                  <a:cubicBezTo>
                    <a:pt x="2878" y="31066"/>
                    <a:pt x="5476" y="32884"/>
                    <a:pt x="5716" y="35722"/>
                  </a:cubicBezTo>
                  <a:cubicBezTo>
                    <a:pt x="5838" y="37148"/>
                    <a:pt x="5172" y="38151"/>
                    <a:pt x="4105" y="38151"/>
                  </a:cubicBezTo>
                  <a:cubicBezTo>
                    <a:pt x="3783" y="38151"/>
                    <a:pt x="3423" y="38059"/>
                    <a:pt x="3038" y="37860"/>
                  </a:cubicBezTo>
                  <a:lnTo>
                    <a:pt x="3038" y="37860"/>
                  </a:lnTo>
                  <a:cubicBezTo>
                    <a:pt x="3184" y="37933"/>
                    <a:pt x="3340" y="37966"/>
                    <a:pt x="3497" y="37966"/>
                  </a:cubicBezTo>
                  <a:cubicBezTo>
                    <a:pt x="4027" y="37966"/>
                    <a:pt x="4562" y="37585"/>
                    <a:pt x="4717" y="37060"/>
                  </a:cubicBezTo>
                  <a:cubicBezTo>
                    <a:pt x="4996" y="36061"/>
                    <a:pt x="3977" y="35042"/>
                    <a:pt x="2998" y="35022"/>
                  </a:cubicBezTo>
                  <a:cubicBezTo>
                    <a:pt x="2990" y="35022"/>
                    <a:pt x="2981" y="35022"/>
                    <a:pt x="2973" y="35022"/>
                  </a:cubicBezTo>
                  <a:cubicBezTo>
                    <a:pt x="1810" y="35022"/>
                    <a:pt x="1180" y="36408"/>
                    <a:pt x="1160" y="37440"/>
                  </a:cubicBezTo>
                  <a:cubicBezTo>
                    <a:pt x="1123" y="38885"/>
                    <a:pt x="2636" y="39613"/>
                    <a:pt x="4104" y="39613"/>
                  </a:cubicBezTo>
                  <a:cubicBezTo>
                    <a:pt x="5010" y="39613"/>
                    <a:pt x="5899" y="39336"/>
                    <a:pt x="6395" y="38779"/>
                  </a:cubicBezTo>
                  <a:cubicBezTo>
                    <a:pt x="8153" y="36801"/>
                    <a:pt x="7114" y="33963"/>
                    <a:pt x="5935" y="32005"/>
                  </a:cubicBezTo>
                  <a:cubicBezTo>
                    <a:pt x="5156" y="30706"/>
                    <a:pt x="4277" y="29507"/>
                    <a:pt x="3777" y="28049"/>
                  </a:cubicBezTo>
                  <a:cubicBezTo>
                    <a:pt x="3278" y="26630"/>
                    <a:pt x="3098" y="25131"/>
                    <a:pt x="3158" y="23633"/>
                  </a:cubicBezTo>
                  <a:cubicBezTo>
                    <a:pt x="3318" y="19277"/>
                    <a:pt x="5656" y="15320"/>
                    <a:pt x="8873" y="12483"/>
                  </a:cubicBezTo>
                  <a:cubicBezTo>
                    <a:pt x="10831" y="10764"/>
                    <a:pt x="13269" y="9645"/>
                    <a:pt x="15707" y="8706"/>
                  </a:cubicBezTo>
                  <a:cubicBezTo>
                    <a:pt x="17825" y="7907"/>
                    <a:pt x="20083" y="7387"/>
                    <a:pt x="21961" y="6108"/>
                  </a:cubicBezTo>
                  <a:cubicBezTo>
                    <a:pt x="23160" y="5289"/>
                    <a:pt x="24239" y="3970"/>
                    <a:pt x="24099" y="2452"/>
                  </a:cubicBezTo>
                  <a:cubicBezTo>
                    <a:pt x="23965" y="1114"/>
                    <a:pt x="22684" y="0"/>
                    <a:pt x="21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92;p71"/>
            <p:cNvSpPr/>
            <p:nvPr/>
          </p:nvSpPr>
          <p:spPr>
            <a:xfrm>
              <a:off x="3508750" y="1038300"/>
              <a:ext cx="245600" cy="185075"/>
            </a:xfrm>
            <a:custGeom>
              <a:avLst/>
              <a:gdLst/>
              <a:ahLst/>
              <a:cxnLst/>
              <a:rect l="l" t="t" r="r" b="b"/>
              <a:pathLst>
                <a:path w="9824" h="7403" extrusionOk="0">
                  <a:moveTo>
                    <a:pt x="4954" y="0"/>
                  </a:moveTo>
                  <a:cubicBezTo>
                    <a:pt x="3193" y="0"/>
                    <a:pt x="1419" y="570"/>
                    <a:pt x="0" y="843"/>
                  </a:cubicBezTo>
                  <a:cubicBezTo>
                    <a:pt x="687" y="2707"/>
                    <a:pt x="2529" y="7402"/>
                    <a:pt x="5452" y="7402"/>
                  </a:cubicBezTo>
                  <a:cubicBezTo>
                    <a:pt x="5506" y="7402"/>
                    <a:pt x="5560" y="7401"/>
                    <a:pt x="5615" y="7397"/>
                  </a:cubicBezTo>
                  <a:cubicBezTo>
                    <a:pt x="6515" y="7337"/>
                    <a:pt x="7034" y="6518"/>
                    <a:pt x="6834" y="5679"/>
                  </a:cubicBezTo>
                  <a:cubicBezTo>
                    <a:pt x="6654" y="4840"/>
                    <a:pt x="5855" y="4040"/>
                    <a:pt x="4956" y="3601"/>
                  </a:cubicBezTo>
                  <a:lnTo>
                    <a:pt x="4956" y="3601"/>
                  </a:lnTo>
                  <a:cubicBezTo>
                    <a:pt x="5755" y="3900"/>
                    <a:pt x="6555" y="4200"/>
                    <a:pt x="7354" y="4240"/>
                  </a:cubicBezTo>
                  <a:cubicBezTo>
                    <a:pt x="7402" y="4243"/>
                    <a:pt x="7450" y="4244"/>
                    <a:pt x="7497" y="4244"/>
                  </a:cubicBezTo>
                  <a:cubicBezTo>
                    <a:pt x="9565" y="4244"/>
                    <a:pt x="9824" y="1698"/>
                    <a:pt x="7713" y="623"/>
                  </a:cubicBezTo>
                  <a:cubicBezTo>
                    <a:pt x="6835" y="163"/>
                    <a:pt x="5897" y="0"/>
                    <a:pt x="4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93;p71"/>
            <p:cNvSpPr/>
            <p:nvPr/>
          </p:nvSpPr>
          <p:spPr>
            <a:xfrm>
              <a:off x="4149675" y="1397050"/>
              <a:ext cx="271775" cy="130925"/>
            </a:xfrm>
            <a:custGeom>
              <a:avLst/>
              <a:gdLst/>
              <a:ahLst/>
              <a:cxnLst/>
              <a:rect l="l" t="t" r="r" b="b"/>
              <a:pathLst>
                <a:path w="10871" h="5237" extrusionOk="0">
                  <a:moveTo>
                    <a:pt x="4076" y="1"/>
                  </a:moveTo>
                  <a:lnTo>
                    <a:pt x="0" y="940"/>
                  </a:lnTo>
                  <a:lnTo>
                    <a:pt x="5675" y="5236"/>
                  </a:lnTo>
                  <a:lnTo>
                    <a:pt x="10870" y="4257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94;p71"/>
            <p:cNvSpPr/>
            <p:nvPr/>
          </p:nvSpPr>
          <p:spPr>
            <a:xfrm>
              <a:off x="4127175" y="1456500"/>
              <a:ext cx="193350" cy="207850"/>
            </a:xfrm>
            <a:custGeom>
              <a:avLst/>
              <a:gdLst/>
              <a:ahLst/>
              <a:cxnLst/>
              <a:rect l="l" t="t" r="r" b="b"/>
              <a:pathLst>
                <a:path w="7734" h="8314" extrusionOk="0">
                  <a:moveTo>
                    <a:pt x="1" y="1"/>
                  </a:moveTo>
                  <a:lnTo>
                    <a:pt x="940" y="4057"/>
                  </a:lnTo>
                  <a:lnTo>
                    <a:pt x="7734" y="8313"/>
                  </a:lnTo>
                  <a:lnTo>
                    <a:pt x="6355" y="32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5;p71"/>
            <p:cNvSpPr/>
            <p:nvPr/>
          </p:nvSpPr>
          <p:spPr>
            <a:xfrm>
              <a:off x="3645825" y="1059825"/>
              <a:ext cx="67275" cy="57300"/>
            </a:xfrm>
            <a:custGeom>
              <a:avLst/>
              <a:gdLst/>
              <a:ahLst/>
              <a:cxnLst/>
              <a:rect l="l" t="t" r="r" b="b"/>
              <a:pathLst>
                <a:path w="2691" h="2292" extrusionOk="0">
                  <a:moveTo>
                    <a:pt x="845" y="1"/>
                  </a:moveTo>
                  <a:cubicBezTo>
                    <a:pt x="649" y="1"/>
                    <a:pt x="465" y="40"/>
                    <a:pt x="312" y="122"/>
                  </a:cubicBezTo>
                  <a:cubicBezTo>
                    <a:pt x="0" y="278"/>
                    <a:pt x="275" y="780"/>
                    <a:pt x="587" y="780"/>
                  </a:cubicBezTo>
                  <a:cubicBezTo>
                    <a:pt x="635" y="780"/>
                    <a:pt x="684" y="768"/>
                    <a:pt x="732" y="742"/>
                  </a:cubicBezTo>
                  <a:cubicBezTo>
                    <a:pt x="830" y="689"/>
                    <a:pt x="933" y="666"/>
                    <a:pt x="1033" y="666"/>
                  </a:cubicBezTo>
                  <a:cubicBezTo>
                    <a:pt x="1589" y="666"/>
                    <a:pt x="2095" y="1362"/>
                    <a:pt x="1571" y="1701"/>
                  </a:cubicBezTo>
                  <a:cubicBezTo>
                    <a:pt x="1287" y="1884"/>
                    <a:pt x="1646" y="2292"/>
                    <a:pt x="1969" y="2292"/>
                  </a:cubicBezTo>
                  <a:cubicBezTo>
                    <a:pt x="2033" y="2292"/>
                    <a:pt x="2095" y="2276"/>
                    <a:pt x="2151" y="2240"/>
                  </a:cubicBezTo>
                  <a:cubicBezTo>
                    <a:pt x="2650" y="1920"/>
                    <a:pt x="2690" y="1181"/>
                    <a:pt x="2210" y="622"/>
                  </a:cubicBezTo>
                  <a:cubicBezTo>
                    <a:pt x="1858" y="227"/>
                    <a:pt x="131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6;p71"/>
            <p:cNvSpPr/>
            <p:nvPr/>
          </p:nvSpPr>
          <p:spPr>
            <a:xfrm>
              <a:off x="4198625" y="881200"/>
              <a:ext cx="74300" cy="29675"/>
            </a:xfrm>
            <a:custGeom>
              <a:avLst/>
              <a:gdLst/>
              <a:ahLst/>
              <a:cxnLst/>
              <a:rect l="l" t="t" r="r" b="b"/>
              <a:pathLst>
                <a:path w="2972" h="1187" extrusionOk="0">
                  <a:moveTo>
                    <a:pt x="1467" y="1"/>
                  </a:moveTo>
                  <a:cubicBezTo>
                    <a:pt x="1035" y="1"/>
                    <a:pt x="602" y="161"/>
                    <a:pt x="280" y="493"/>
                  </a:cubicBezTo>
                  <a:cubicBezTo>
                    <a:pt x="0" y="773"/>
                    <a:pt x="265" y="1186"/>
                    <a:pt x="565" y="1186"/>
                  </a:cubicBezTo>
                  <a:cubicBezTo>
                    <a:pt x="651" y="1186"/>
                    <a:pt x="740" y="1153"/>
                    <a:pt x="820" y="1073"/>
                  </a:cubicBezTo>
                  <a:cubicBezTo>
                    <a:pt x="994" y="888"/>
                    <a:pt x="1237" y="793"/>
                    <a:pt x="1481" y="793"/>
                  </a:cubicBezTo>
                  <a:cubicBezTo>
                    <a:pt x="1712" y="793"/>
                    <a:pt x="1944" y="878"/>
                    <a:pt x="2118" y="1053"/>
                  </a:cubicBezTo>
                  <a:cubicBezTo>
                    <a:pt x="2205" y="1144"/>
                    <a:pt x="2304" y="1182"/>
                    <a:pt x="2400" y="1182"/>
                  </a:cubicBezTo>
                  <a:cubicBezTo>
                    <a:pt x="2703" y="1182"/>
                    <a:pt x="2971" y="802"/>
                    <a:pt x="2698" y="513"/>
                  </a:cubicBezTo>
                  <a:cubicBezTo>
                    <a:pt x="2371" y="176"/>
                    <a:pt x="1919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31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Séptima sesión ordinaria</a:t>
            </a:r>
            <a:endParaRPr lang="es-MX" dirty="0"/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09322"/>
              </p:ext>
            </p:extLst>
          </p:nvPr>
        </p:nvGraphicFramePr>
        <p:xfrm>
          <a:off x="775130" y="1393903"/>
          <a:ext cx="7234752" cy="3048000"/>
        </p:xfrm>
        <a:graphic>
          <a:graphicData uri="http://schemas.openxmlformats.org/drawingml/2006/table">
            <a:tbl>
              <a:tblPr firstRow="1" bandRow="1"/>
              <a:tblGrid>
                <a:gridCol w="3722442">
                  <a:extLst>
                    <a:ext uri="{9D8B030D-6E8A-4147-A177-3AD203B41FA5}">
                      <a16:colId xmlns:a16="http://schemas.microsoft.com/office/drawing/2014/main" val="962251425"/>
                    </a:ext>
                  </a:extLst>
                </a:gridCol>
                <a:gridCol w="3512310">
                  <a:extLst>
                    <a:ext uri="{9D8B030D-6E8A-4147-A177-3AD203B41FA5}">
                      <a16:colId xmlns:a16="http://schemas.microsoft.com/office/drawing/2014/main" val="2340350849"/>
                    </a:ext>
                  </a:extLst>
                </a:gridCol>
              </a:tblGrid>
              <a:tr h="2541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Contenidos 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lata" panose="020B0604020202020204" charset="0"/>
                        </a:rPr>
                        <a:t>Actividades sugeridas</a:t>
                      </a:r>
                      <a:endParaRPr lang="es-MX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0763"/>
                  </a:ext>
                </a:extLst>
              </a:tr>
              <a:tr h="21249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ata" panose="020B0604020202020204" charset="0"/>
                        </a:rPr>
                        <a:t>Campo formativo: De lo humano y lo comunitario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400" dirty="0" smtClean="0">
                        <a:latin typeface="Alata" panose="020B060402020202020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Campo formativo: Para cada nivel educativo: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Definición del campo y especificidades para la Fase correspondiente.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Programa sintético de cada Fase y grado.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Diseño del programa analítico por cada grado de la Fase.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Evaluación formativa para el campo.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las experiencias y avances de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la Sexta sesión de CTE.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programas sintéticos del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Campo formativo por Fase y grado.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Revisión de materiales y videos que se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enfoquen al Campo formativo, en los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distintos niveles educativos.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>
                          <a:latin typeface="Alata" panose="020B0604020202020204" charset="0"/>
                        </a:rPr>
                        <a:t>Ajustes y contribuciones al programa</a:t>
                      </a:r>
                      <a:r>
                        <a:rPr lang="es-MX" sz="1400" baseline="0" dirty="0" smtClean="0">
                          <a:latin typeface="Alata" panose="020B0604020202020204" charset="0"/>
                        </a:rPr>
                        <a:t> </a:t>
                      </a:r>
                      <a:r>
                        <a:rPr lang="es-MX" sz="1400" dirty="0" smtClean="0">
                          <a:latin typeface="Alata" panose="020B0604020202020204" charset="0"/>
                        </a:rPr>
                        <a:t>analítico por grado.</a:t>
                      </a:r>
                      <a:endParaRPr lang="es-MX" sz="1400" dirty="0">
                        <a:latin typeface="Alata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22628"/>
                  </a:ext>
                </a:extLst>
              </a:tr>
            </a:tbl>
          </a:graphicData>
        </a:graphic>
      </p:graphicFrame>
      <p:grpSp>
        <p:nvGrpSpPr>
          <p:cNvPr id="20" name="Google Shape;2297;p71"/>
          <p:cNvGrpSpPr/>
          <p:nvPr/>
        </p:nvGrpSpPr>
        <p:grpSpPr>
          <a:xfrm>
            <a:off x="7752186" y="3219338"/>
            <a:ext cx="985415" cy="990300"/>
            <a:chOff x="4513825" y="3818375"/>
            <a:chExt cx="902725" cy="907200"/>
          </a:xfrm>
        </p:grpSpPr>
        <p:sp>
          <p:nvSpPr>
            <p:cNvPr id="21" name="Google Shape;2298;p71"/>
            <p:cNvSpPr/>
            <p:nvPr/>
          </p:nvSpPr>
          <p:spPr>
            <a:xfrm>
              <a:off x="4513825" y="4087125"/>
              <a:ext cx="902725" cy="638450"/>
            </a:xfrm>
            <a:custGeom>
              <a:avLst/>
              <a:gdLst/>
              <a:ahLst/>
              <a:cxnLst/>
              <a:rect l="l" t="t" r="r" b="b"/>
              <a:pathLst>
                <a:path w="36109" h="25538" extrusionOk="0">
                  <a:moveTo>
                    <a:pt x="1020" y="0"/>
                  </a:moveTo>
                  <a:lnTo>
                    <a:pt x="1" y="21261"/>
                  </a:lnTo>
                  <a:lnTo>
                    <a:pt x="31432" y="25537"/>
                  </a:lnTo>
                  <a:lnTo>
                    <a:pt x="36108" y="4756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99;p71"/>
            <p:cNvSpPr/>
            <p:nvPr/>
          </p:nvSpPr>
          <p:spPr>
            <a:xfrm>
              <a:off x="4539300" y="4087125"/>
              <a:ext cx="877250" cy="325725"/>
            </a:xfrm>
            <a:custGeom>
              <a:avLst/>
              <a:gdLst/>
              <a:ahLst/>
              <a:cxnLst/>
              <a:rect l="l" t="t" r="r" b="b"/>
              <a:pathLst>
                <a:path w="35090" h="13029" extrusionOk="0">
                  <a:moveTo>
                    <a:pt x="1" y="0"/>
                  </a:moveTo>
                  <a:lnTo>
                    <a:pt x="4437" y="3377"/>
                  </a:lnTo>
                  <a:lnTo>
                    <a:pt x="17145" y="13029"/>
                  </a:lnTo>
                  <a:lnTo>
                    <a:pt x="30114" y="7054"/>
                  </a:lnTo>
                  <a:lnTo>
                    <a:pt x="35089" y="47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00;p71"/>
            <p:cNvSpPr/>
            <p:nvPr/>
          </p:nvSpPr>
          <p:spPr>
            <a:xfrm>
              <a:off x="4539300" y="3818375"/>
              <a:ext cx="877250" cy="387675"/>
            </a:xfrm>
            <a:custGeom>
              <a:avLst/>
              <a:gdLst/>
              <a:ahLst/>
              <a:cxnLst/>
              <a:rect l="l" t="t" r="r" b="b"/>
              <a:pathLst>
                <a:path w="35090" h="15507" extrusionOk="0">
                  <a:moveTo>
                    <a:pt x="19963" y="0"/>
                  </a:moveTo>
                  <a:lnTo>
                    <a:pt x="1" y="10750"/>
                  </a:lnTo>
                  <a:lnTo>
                    <a:pt x="35089" y="15506"/>
                  </a:lnTo>
                  <a:lnTo>
                    <a:pt x="19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01;p71"/>
            <p:cNvSpPr/>
            <p:nvPr/>
          </p:nvSpPr>
          <p:spPr>
            <a:xfrm>
              <a:off x="4650200" y="3910275"/>
              <a:ext cx="731875" cy="502575"/>
            </a:xfrm>
            <a:custGeom>
              <a:avLst/>
              <a:gdLst/>
              <a:ahLst/>
              <a:cxnLst/>
              <a:rect l="l" t="t" r="r" b="b"/>
              <a:pathLst>
                <a:path w="29275" h="20103" extrusionOk="0">
                  <a:moveTo>
                    <a:pt x="461" y="1"/>
                  </a:moveTo>
                  <a:lnTo>
                    <a:pt x="121" y="7694"/>
                  </a:lnTo>
                  <a:lnTo>
                    <a:pt x="1" y="10451"/>
                  </a:lnTo>
                  <a:lnTo>
                    <a:pt x="12709" y="20103"/>
                  </a:lnTo>
                  <a:lnTo>
                    <a:pt x="25678" y="14128"/>
                  </a:lnTo>
                  <a:lnTo>
                    <a:pt x="26677" y="11291"/>
                  </a:lnTo>
                  <a:lnTo>
                    <a:pt x="29274" y="3897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02;p71"/>
            <p:cNvSpPr/>
            <p:nvPr/>
          </p:nvSpPr>
          <p:spPr>
            <a:xfrm>
              <a:off x="4748775" y="3996675"/>
              <a:ext cx="127100" cy="24575"/>
            </a:xfrm>
            <a:custGeom>
              <a:avLst/>
              <a:gdLst/>
              <a:ahLst/>
              <a:cxnLst/>
              <a:rect l="l" t="t" r="r" b="b"/>
              <a:pathLst>
                <a:path w="5084" h="983" extrusionOk="0">
                  <a:moveTo>
                    <a:pt x="116" y="0"/>
                  </a:moveTo>
                  <a:cubicBezTo>
                    <a:pt x="13" y="0"/>
                    <a:pt x="1" y="164"/>
                    <a:pt x="114" y="202"/>
                  </a:cubicBezTo>
                  <a:cubicBezTo>
                    <a:pt x="1693" y="501"/>
                    <a:pt x="3311" y="801"/>
                    <a:pt x="4930" y="981"/>
                  </a:cubicBezTo>
                  <a:cubicBezTo>
                    <a:pt x="4937" y="982"/>
                    <a:pt x="4943" y="982"/>
                    <a:pt x="4949" y="982"/>
                  </a:cubicBezTo>
                  <a:cubicBezTo>
                    <a:pt x="5071" y="982"/>
                    <a:pt x="5083" y="799"/>
                    <a:pt x="4950" y="761"/>
                  </a:cubicBezTo>
                  <a:cubicBezTo>
                    <a:pt x="3371" y="421"/>
                    <a:pt x="1733" y="202"/>
                    <a:pt x="134" y="2"/>
                  </a:cubicBezTo>
                  <a:cubicBezTo>
                    <a:pt x="128" y="1"/>
                    <a:pt x="122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03;p71"/>
            <p:cNvSpPr/>
            <p:nvPr/>
          </p:nvSpPr>
          <p:spPr>
            <a:xfrm>
              <a:off x="4739625" y="4037675"/>
              <a:ext cx="176875" cy="24500"/>
            </a:xfrm>
            <a:custGeom>
              <a:avLst/>
              <a:gdLst/>
              <a:ahLst/>
              <a:cxnLst/>
              <a:rect l="l" t="t" r="r" b="b"/>
              <a:pathLst>
                <a:path w="7075" h="980" extrusionOk="0">
                  <a:moveTo>
                    <a:pt x="161" y="0"/>
                  </a:moveTo>
                  <a:cubicBezTo>
                    <a:pt x="21" y="0"/>
                    <a:pt x="1" y="200"/>
                    <a:pt x="121" y="200"/>
                  </a:cubicBezTo>
                  <a:cubicBezTo>
                    <a:pt x="2438" y="340"/>
                    <a:pt x="4716" y="640"/>
                    <a:pt x="7014" y="979"/>
                  </a:cubicBezTo>
                  <a:cubicBezTo>
                    <a:pt x="7074" y="979"/>
                    <a:pt x="7074" y="899"/>
                    <a:pt x="7014" y="879"/>
                  </a:cubicBezTo>
                  <a:cubicBezTo>
                    <a:pt x="4776" y="340"/>
                    <a:pt x="2458" y="80"/>
                    <a:pt x="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4;p71"/>
            <p:cNvSpPr/>
            <p:nvPr/>
          </p:nvSpPr>
          <p:spPr>
            <a:xfrm>
              <a:off x="4752200" y="4113575"/>
              <a:ext cx="291025" cy="52550"/>
            </a:xfrm>
            <a:custGeom>
              <a:avLst/>
              <a:gdLst/>
              <a:ahLst/>
              <a:cxnLst/>
              <a:rect l="l" t="t" r="r" b="b"/>
              <a:pathLst>
                <a:path w="11641" h="2102" extrusionOk="0">
                  <a:moveTo>
                    <a:pt x="87" y="0"/>
                  </a:moveTo>
                  <a:cubicBezTo>
                    <a:pt x="16" y="0"/>
                    <a:pt x="1" y="202"/>
                    <a:pt x="77" y="221"/>
                  </a:cubicBezTo>
                  <a:cubicBezTo>
                    <a:pt x="3854" y="901"/>
                    <a:pt x="7630" y="1480"/>
                    <a:pt x="11427" y="2100"/>
                  </a:cubicBezTo>
                  <a:cubicBezTo>
                    <a:pt x="11434" y="2101"/>
                    <a:pt x="11440" y="2102"/>
                    <a:pt x="11446" y="2102"/>
                  </a:cubicBezTo>
                  <a:cubicBezTo>
                    <a:pt x="11591" y="2102"/>
                    <a:pt x="11640" y="1678"/>
                    <a:pt x="11487" y="1640"/>
                  </a:cubicBezTo>
                  <a:cubicBezTo>
                    <a:pt x="7690" y="1100"/>
                    <a:pt x="3894" y="501"/>
                    <a:pt x="97" y="1"/>
                  </a:cubicBezTo>
                  <a:cubicBezTo>
                    <a:pt x="94" y="1"/>
                    <a:pt x="90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5;p71"/>
            <p:cNvSpPr/>
            <p:nvPr/>
          </p:nvSpPr>
          <p:spPr>
            <a:xfrm>
              <a:off x="4746625" y="4159550"/>
              <a:ext cx="264775" cy="53475"/>
            </a:xfrm>
            <a:custGeom>
              <a:avLst/>
              <a:gdLst/>
              <a:ahLst/>
              <a:cxnLst/>
              <a:rect l="l" t="t" r="r" b="b"/>
              <a:pathLst>
                <a:path w="10591" h="2139" extrusionOk="0">
                  <a:moveTo>
                    <a:pt x="140" y="1"/>
                  </a:moveTo>
                  <a:cubicBezTo>
                    <a:pt x="40" y="1"/>
                    <a:pt x="0" y="261"/>
                    <a:pt x="100" y="281"/>
                  </a:cubicBezTo>
                  <a:cubicBezTo>
                    <a:pt x="1819" y="620"/>
                    <a:pt x="3577" y="740"/>
                    <a:pt x="5296" y="1040"/>
                  </a:cubicBezTo>
                  <a:cubicBezTo>
                    <a:pt x="6135" y="1200"/>
                    <a:pt x="6974" y="1360"/>
                    <a:pt x="7813" y="1559"/>
                  </a:cubicBezTo>
                  <a:cubicBezTo>
                    <a:pt x="8693" y="1739"/>
                    <a:pt x="9552" y="2099"/>
                    <a:pt x="10431" y="2139"/>
                  </a:cubicBezTo>
                  <a:cubicBezTo>
                    <a:pt x="10531" y="2139"/>
                    <a:pt x="10591" y="1899"/>
                    <a:pt x="10511" y="1839"/>
                  </a:cubicBezTo>
                  <a:cubicBezTo>
                    <a:pt x="9732" y="1479"/>
                    <a:pt x="8892" y="1400"/>
                    <a:pt x="8073" y="1220"/>
                  </a:cubicBezTo>
                  <a:cubicBezTo>
                    <a:pt x="7214" y="1020"/>
                    <a:pt x="6335" y="840"/>
                    <a:pt x="5456" y="680"/>
                  </a:cubicBezTo>
                  <a:cubicBezTo>
                    <a:pt x="3697" y="380"/>
                    <a:pt x="1939" y="1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06;p71"/>
            <p:cNvSpPr/>
            <p:nvPr/>
          </p:nvSpPr>
          <p:spPr>
            <a:xfrm>
              <a:off x="4514825" y="4313925"/>
              <a:ext cx="784825" cy="411650"/>
            </a:xfrm>
            <a:custGeom>
              <a:avLst/>
              <a:gdLst/>
              <a:ahLst/>
              <a:cxnLst/>
              <a:rect l="l" t="t" r="r" b="b"/>
              <a:pathLst>
                <a:path w="31393" h="16466" extrusionOk="0">
                  <a:moveTo>
                    <a:pt x="18524" y="0"/>
                  </a:moveTo>
                  <a:lnTo>
                    <a:pt x="1" y="13068"/>
                  </a:lnTo>
                  <a:lnTo>
                    <a:pt x="31392" y="16465"/>
                  </a:lnTo>
                  <a:lnTo>
                    <a:pt x="18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07;p71"/>
            <p:cNvSpPr/>
            <p:nvPr/>
          </p:nvSpPr>
          <p:spPr>
            <a:xfrm>
              <a:off x="4514825" y="4087125"/>
              <a:ext cx="784825" cy="638450"/>
            </a:xfrm>
            <a:custGeom>
              <a:avLst/>
              <a:gdLst/>
              <a:ahLst/>
              <a:cxnLst/>
              <a:rect l="l" t="t" r="r" b="b"/>
              <a:pathLst>
                <a:path w="31393" h="25538" extrusionOk="0">
                  <a:moveTo>
                    <a:pt x="980" y="0"/>
                  </a:moveTo>
                  <a:lnTo>
                    <a:pt x="1" y="22140"/>
                  </a:lnTo>
                  <a:lnTo>
                    <a:pt x="31392" y="25537"/>
                  </a:lnTo>
                  <a:lnTo>
                    <a:pt x="2319" y="19683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08;p71"/>
            <p:cNvSpPr/>
            <p:nvPr/>
          </p:nvSpPr>
          <p:spPr>
            <a:xfrm>
              <a:off x="5065825" y="4076975"/>
              <a:ext cx="175375" cy="166025"/>
            </a:xfrm>
            <a:custGeom>
              <a:avLst/>
              <a:gdLst/>
              <a:ahLst/>
              <a:cxnLst/>
              <a:rect l="l" t="t" r="r" b="b"/>
              <a:pathLst>
                <a:path w="7015" h="6641" extrusionOk="0">
                  <a:moveTo>
                    <a:pt x="1033" y="0"/>
                  </a:moveTo>
                  <a:cubicBezTo>
                    <a:pt x="826" y="0"/>
                    <a:pt x="627" y="63"/>
                    <a:pt x="460" y="207"/>
                  </a:cubicBezTo>
                  <a:cubicBezTo>
                    <a:pt x="161" y="466"/>
                    <a:pt x="81" y="906"/>
                    <a:pt x="61" y="1286"/>
                  </a:cubicBezTo>
                  <a:cubicBezTo>
                    <a:pt x="1" y="3544"/>
                    <a:pt x="1719" y="5042"/>
                    <a:pt x="3038" y="6641"/>
                  </a:cubicBezTo>
                  <a:cubicBezTo>
                    <a:pt x="3038" y="6641"/>
                    <a:pt x="4856" y="4643"/>
                    <a:pt x="5136" y="4423"/>
                  </a:cubicBezTo>
                  <a:cubicBezTo>
                    <a:pt x="5676" y="3983"/>
                    <a:pt x="6255" y="3544"/>
                    <a:pt x="6595" y="2944"/>
                  </a:cubicBezTo>
                  <a:cubicBezTo>
                    <a:pt x="6955" y="2325"/>
                    <a:pt x="7014" y="1505"/>
                    <a:pt x="6575" y="966"/>
                  </a:cubicBezTo>
                  <a:cubicBezTo>
                    <a:pt x="6303" y="653"/>
                    <a:pt x="5898" y="509"/>
                    <a:pt x="5483" y="509"/>
                  </a:cubicBezTo>
                  <a:cubicBezTo>
                    <a:pt x="5074" y="509"/>
                    <a:pt x="4654" y="648"/>
                    <a:pt x="4337" y="906"/>
                  </a:cubicBezTo>
                  <a:cubicBezTo>
                    <a:pt x="3697" y="1406"/>
                    <a:pt x="3378" y="2225"/>
                    <a:pt x="3198" y="3024"/>
                  </a:cubicBezTo>
                  <a:cubicBezTo>
                    <a:pt x="2818" y="2365"/>
                    <a:pt x="2758" y="1545"/>
                    <a:pt x="2379" y="866"/>
                  </a:cubicBezTo>
                  <a:cubicBezTo>
                    <a:pt x="2108" y="382"/>
                    <a:pt x="1545" y="0"/>
                    <a:pt x="10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76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ss Wrapped Theme with Infographics by Slidesgo">
  <a:themeElements>
    <a:clrScheme name="Simple Light">
      <a:dk1>
        <a:srgbClr val="1A1A1A"/>
      </a:dk1>
      <a:lt1>
        <a:srgbClr val="FFFFFF"/>
      </a:lt1>
      <a:dk2>
        <a:srgbClr val="FFEADB"/>
      </a:dk2>
      <a:lt2>
        <a:srgbClr val="FFBFEE"/>
      </a:lt2>
      <a:accent1>
        <a:srgbClr val="FD97A3"/>
      </a:accent1>
      <a:accent2>
        <a:srgbClr val="FF667E"/>
      </a:accent2>
      <a:accent3>
        <a:srgbClr val="E34234"/>
      </a:accent3>
      <a:accent4>
        <a:srgbClr val="F3BE95"/>
      </a:accent4>
      <a:accent5>
        <a:srgbClr val="C4392D"/>
      </a:accent5>
      <a:accent6>
        <a:srgbClr val="963C4A"/>
      </a:accent6>
      <a:hlink>
        <a:srgbClr val="1A1A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1625</Words>
  <Application>Microsoft Office PowerPoint</Application>
  <PresentationFormat>Presentación en pantalla (16:9)</PresentationFormat>
  <Paragraphs>156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Alata</vt:lpstr>
      <vt:lpstr>Clicker Script</vt:lpstr>
      <vt:lpstr>Arial</vt:lpstr>
      <vt:lpstr>Luckiest Guy</vt:lpstr>
      <vt:lpstr>Kiss Wrapped Theme with Infographics by Slidesgo</vt:lpstr>
      <vt:lpstr>Cuarta Sesión Ordinaria</vt:lpstr>
      <vt:lpstr>PRESENTACIÓN</vt:lpstr>
      <vt:lpstr>Presentación de PowerPoint</vt:lpstr>
      <vt:lpstr>Presentación de PowerPoint</vt:lpstr>
      <vt:lpstr>Programación</vt:lpstr>
      <vt:lpstr>Cuarta sesión ordinaria</vt:lpstr>
      <vt:lpstr>Quinta sesión ordinaria</vt:lpstr>
      <vt:lpstr>Sexta sesión ordinaria</vt:lpstr>
      <vt:lpstr>Séptima sesión ordinaria</vt:lpstr>
      <vt:lpstr>Octava sesión ordinaria</vt:lpstr>
      <vt:lpstr>Orientaciones</vt:lpstr>
      <vt:lpstr>Distribución sugerida del tiempo</vt:lpstr>
      <vt:lpstr>PROPÓSITOS</vt:lpstr>
      <vt:lpstr>ORIENTACIONES</vt:lpstr>
      <vt:lpstr>Presentación de PowerPoint</vt:lpstr>
      <vt:lpstr>Presentación de PowerPoint</vt:lpstr>
      <vt:lpstr>Los Programas Sintéticos</vt:lpstr>
      <vt:lpstr>Presentación de PowerPoint</vt:lpstr>
      <vt:lpstr>Presentación de PowerPoint</vt:lpstr>
      <vt:lpstr>Presentación de PowerPoint</vt:lpstr>
      <vt:lpstr>Para finalizar…</vt:lpstr>
      <vt:lpstr>¡Mucho éxito!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Cuarta Sesión Ordinaria</dc:title>
  <dc:creator>Hp</dc:creator>
  <cp:lastModifiedBy>Antonio Ciudad Real Núñez</cp:lastModifiedBy>
  <cp:revision>47</cp:revision>
  <dcterms:modified xsi:type="dcterms:W3CDTF">2023-02-20T09:34:08Z</dcterms:modified>
</cp:coreProperties>
</file>