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A9E5"/>
    <a:srgbClr val="AFEAFF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76" autoAdjust="0"/>
  </p:normalViewPr>
  <p:slideViewPr>
    <p:cSldViewPr>
      <p:cViewPr varScale="1">
        <p:scale>
          <a:sx n="66" d="100"/>
          <a:sy n="66" d="100"/>
        </p:scale>
        <p:origin x="94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27059-835E-4B1E-9CB2-44F9CC7F55A8}" type="datetimeFigureOut">
              <a:rPr lang="es-ES" smtClean="0"/>
              <a:t>09/08/2022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D466-1902-45C5-8398-6054A40A60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3D466-1902-45C5-8398-6054A40A604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A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6382" y="354308"/>
            <a:ext cx="43056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262626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56220" y="376322"/>
            <a:ext cx="4995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24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84142" y="403536"/>
            <a:ext cx="4147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MAYO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3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95028" y="420192"/>
            <a:ext cx="4086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JUNIO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24879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78699" y="387207"/>
            <a:ext cx="39340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JULIO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05913" y="376322"/>
            <a:ext cx="489576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AGOSTO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2175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1" name="Imagen 10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2" name="Imagen 11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2581" y="420192"/>
            <a:ext cx="663489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SEPTIEMBRE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835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11306" y="365436"/>
            <a:ext cx="54184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OCTUBRE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1816" y="365436"/>
            <a:ext cx="63543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NOVIEMBRE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7669" y="365436"/>
            <a:ext cx="599529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DICIEMBRE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2022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/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3" name="Imagen 12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89584" y="359993"/>
            <a:ext cx="42033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Enero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5920"/>
              </p:ext>
            </p:extLst>
          </p:nvPr>
        </p:nvGraphicFramePr>
        <p:xfrm>
          <a:off x="460415" y="1473432"/>
          <a:ext cx="9136378" cy="56375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16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015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7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50766" y="365436"/>
            <a:ext cx="51395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Febrero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3228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5913" y="387207"/>
            <a:ext cx="45343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MARZO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7326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46646" y="387207"/>
            <a:ext cx="3946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ABRIL</a:t>
            </a:r>
            <a:r>
              <a:rPr lang="es-ES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AGAdultish" panose="02000603000000000000" pitchFamily="2" charset="0"/>
                <a:ea typeface="AGAdultish" panose="02000603000000000000" pitchFamily="2" charset="0"/>
              </a:rPr>
              <a:t> </a:t>
            </a:r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JeansDay" panose="02000603000000000000" pitchFamily="2" charset="0"/>
                <a:ea typeface="AGJeansDay" panose="02000603000000000000" pitchFamily="2" charset="0"/>
              </a:rPr>
              <a:t>2023</a:t>
            </a:r>
            <a:endParaRPr lang="es-ES" sz="54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latin typeface="AGJeansDay" panose="02000603000000000000" pitchFamily="2" charset="0"/>
              <a:ea typeface="AGJeansDay" panose="02000603000000000000" pitchFamily="2" charset="0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66012"/>
              </p:ext>
            </p:extLst>
          </p:nvPr>
        </p:nvGraphicFramePr>
        <p:xfrm>
          <a:off x="460415" y="1473432"/>
          <a:ext cx="9136378" cy="570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Lunes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Martes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0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Miércoles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Jueves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Viernes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Sábado</a:t>
                      </a:r>
                      <a:endParaRPr sz="1800" b="1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2729" algn="l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Domingo</a:t>
                      </a:r>
                    </a:p>
                  </a:txBody>
                  <a:tcPr marL="0" marR="0" marT="2920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992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4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6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7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10</a:t>
                      </a: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11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12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13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14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15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17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19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21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22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23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991"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0" marR="0" marT="8382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25</a:t>
                      </a:r>
                    </a:p>
                  </a:txBody>
                  <a:tcPr marL="0" marR="0" marT="838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26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27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1600" spc="-5" dirty="0" smtClean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28</a:t>
                      </a:r>
                      <a:endParaRPr sz="1600" spc="-5" dirty="0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29</a:t>
                      </a:r>
                      <a:endParaRPr sz="1600" spc="-5">
                        <a:solidFill>
                          <a:srgbClr val="262626"/>
                        </a:solidFill>
                        <a:latin typeface="Comic Sans MS" panose="030F0702030302020204" pitchFamily="66" charset="0"/>
                        <a:ea typeface="+mn-ea"/>
                        <a:cs typeface="Century Gothic"/>
                      </a:endParaRP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-5" dirty="0">
                          <a:solidFill>
                            <a:srgbClr val="262626"/>
                          </a:solidFill>
                          <a:latin typeface="Comic Sans MS" panose="030F0702030302020204" pitchFamily="66" charset="0"/>
                          <a:ea typeface="+mn-ea"/>
                          <a:cs typeface="Century Gothic"/>
                        </a:rPr>
                        <a:t>30</a:t>
                      </a:r>
                    </a:p>
                  </a:txBody>
                  <a:tcPr marL="0" marR="0" marT="806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71" y="7470747"/>
            <a:ext cx="2209800" cy="311299"/>
          </a:xfrm>
          <a:prstGeom prst="rect">
            <a:avLst/>
          </a:prstGeom>
        </p:spPr>
      </p:pic>
      <p:pic>
        <p:nvPicPr>
          <p:cNvPr id="12" name="Imagen 11" descr="Imagen que contiene Icono&#10;&#10;Descripción generada automáticamente">
            <a:extLst>
              <a:ext uri="{FF2B5EF4-FFF2-40B4-BE49-F238E27FC236}">
                <a16:creationId xmlns:a16="http://schemas.microsoft.com/office/drawing/2014/main" id="{D7372BCE-D90A-4F84-96FE-C5BD048A4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2"/>
          <a:stretch/>
        </p:blipFill>
        <p:spPr>
          <a:xfrm>
            <a:off x="6693408" y="212581"/>
            <a:ext cx="1658112" cy="1271737"/>
          </a:xfrm>
          <a:prstGeom prst="rect">
            <a:avLst/>
          </a:prstGeom>
        </p:spPr>
      </p:pic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0AB4FEEB-EA20-455C-B85E-C483F61937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3"/>
          <a:stretch/>
        </p:blipFill>
        <p:spPr>
          <a:xfrm>
            <a:off x="8102277" y="213342"/>
            <a:ext cx="1651323" cy="127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514</Words>
  <Application>Microsoft Office PowerPoint</Application>
  <PresentationFormat>Personalizado</PresentationFormat>
  <Paragraphs>501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AGAdultish</vt:lpstr>
      <vt:lpstr>AGJeansDay</vt:lpstr>
      <vt:lpstr>Calibri</vt:lpstr>
      <vt:lpstr>Century Gothic</vt:lpstr>
      <vt:lpstr>Comic Sans MS</vt:lpstr>
      <vt:lpstr>Lucida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21</cp:revision>
  <dcterms:created xsi:type="dcterms:W3CDTF">2020-12-11T17:42:18Z</dcterms:created>
  <dcterms:modified xsi:type="dcterms:W3CDTF">2022-08-09T10:30:20Z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Word</vt:lpwstr>
  </property>
</Properties>
</file>