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CBA9E5"/>
    <a:srgbClr val="AFEA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6" autoAdjust="0"/>
  </p:normalViewPr>
  <p:slideViewPr>
    <p:cSldViewPr>
      <p:cViewPr varScale="1">
        <p:scale>
          <a:sx n="66" d="100"/>
          <a:sy n="66" d="100"/>
        </p:scale>
        <p:origin x="94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27059-835E-4B1E-9CB2-44F9CC7F55A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D466-1902-45C5-8398-6054A40A60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3D466-1902-45C5-8398-6054A40A604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382" y="354308"/>
            <a:ext cx="43056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56220" y="376322"/>
            <a:ext cx="4995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24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84142" y="403536"/>
            <a:ext cx="4147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MAYO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3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95028" y="420192"/>
            <a:ext cx="4086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JUNIO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24879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78699" y="387207"/>
            <a:ext cx="39340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JULIO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05913" y="376322"/>
            <a:ext cx="48957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217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1" name="Imagen 10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2581" y="420192"/>
            <a:ext cx="663489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SEPTIEMBRE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835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11306" y="365436"/>
            <a:ext cx="54184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OCTUBRE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1816" y="365436"/>
            <a:ext cx="6354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NOVIEMBRE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7669" y="365436"/>
            <a:ext cx="599529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DICIEMBRE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89584" y="359993"/>
            <a:ext cx="42033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Enero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5920"/>
              </p:ext>
            </p:extLst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50766" y="365436"/>
            <a:ext cx="51395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Febrero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322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5913" y="387207"/>
            <a:ext cx="4534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MARZO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7326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46646" y="387207"/>
            <a:ext cx="3946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ABRIL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6012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514</Words>
  <Application>Microsoft Office PowerPoint</Application>
  <PresentationFormat>Personalizado</PresentationFormat>
  <Paragraphs>501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AGAdultish</vt:lpstr>
      <vt:lpstr>AGJeansDay</vt:lpstr>
      <vt:lpstr>Calibri</vt:lpstr>
      <vt:lpstr>Century Gothic</vt:lpstr>
      <vt:lpstr>Comic Sans MS</vt:lpstr>
      <vt:lpstr>Lucida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22</cp:revision>
  <dcterms:created xsi:type="dcterms:W3CDTF">2020-12-11T17:42:18Z</dcterms:created>
  <dcterms:modified xsi:type="dcterms:W3CDTF">2022-08-09T10:30:43Z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Word</vt:lpwstr>
  </property>
</Properties>
</file>