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</p:sldIdLst>
  <p:sldSz cx="10058400" cy="7772400"/>
  <p:notesSz cx="10058400" cy="7772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EAFF"/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576" autoAdjust="0"/>
  </p:normalViewPr>
  <p:slideViewPr>
    <p:cSldViewPr>
      <p:cViewPr varScale="1">
        <p:scale>
          <a:sx n="66" d="100"/>
          <a:sy n="66" d="100"/>
        </p:scale>
        <p:origin x="946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B27059-835E-4B1E-9CB2-44F9CC7F55A8}" type="datetimeFigureOut">
              <a:rPr lang="es-ES" smtClean="0"/>
              <a:t>09/08/2022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3D466-1902-45C5-8398-6054A40A60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26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3D466-1902-45C5-8398-6054A40A604A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529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262626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262626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262626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76382" y="354308"/>
            <a:ext cx="4305635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rgbClr val="262626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356220" y="376322"/>
            <a:ext cx="499515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AGOSTO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9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22224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45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84142" y="403536"/>
            <a:ext cx="414741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MAYO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72235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06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95028" y="420192"/>
            <a:ext cx="408637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JUNIO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424879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52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78699" y="387207"/>
            <a:ext cx="393409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JULIO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/>
          </p:nvPr>
        </p:nvGraphicFramePr>
        <p:xfrm>
          <a:off x="460415" y="1473432"/>
          <a:ext cx="9136378" cy="56375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967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77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405913" y="376322"/>
            <a:ext cx="489576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AGOSTO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9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22175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1" name="Imagen 10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2" name="Imagen 11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3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72581" y="420192"/>
            <a:ext cx="663489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SEPTIEMBRE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678358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11306" y="365436"/>
            <a:ext cx="541847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OCTUBRE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7" name="object 3"/>
          <p:cNvGraphicFramePr>
            <a:graphicFrameLocks noGrp="1"/>
          </p:cNvGraphicFramePr>
          <p:nvPr>
            <p:extLst/>
          </p:nvPr>
        </p:nvGraphicFramePr>
        <p:xfrm>
          <a:off x="460415" y="1473432"/>
          <a:ext cx="9136378" cy="56375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967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3" name="Imagen 12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4" name="Imagen 13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51816" y="365436"/>
            <a:ext cx="635436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NOVIEMBRE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7" name="object 3"/>
          <p:cNvGraphicFramePr>
            <a:graphicFrameLocks noGrp="1"/>
          </p:cNvGraphicFramePr>
          <p:nvPr>
            <p:extLst/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3" name="Imagen 12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4" name="Imagen 13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67669" y="365436"/>
            <a:ext cx="599529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DICIEMBRE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7" name="object 3"/>
          <p:cNvGraphicFramePr>
            <a:graphicFrameLocks noGrp="1"/>
          </p:cNvGraphicFramePr>
          <p:nvPr>
            <p:extLst/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3" name="Imagen 12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4" name="Imagen 13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389584" y="359993"/>
            <a:ext cx="420339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cap="none" spc="0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Enero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835920"/>
              </p:ext>
            </p:extLst>
          </p:nvPr>
        </p:nvGraphicFramePr>
        <p:xfrm>
          <a:off x="460415" y="1473432"/>
          <a:ext cx="9136378" cy="56375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967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17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50766" y="365436"/>
            <a:ext cx="513954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Febrero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33228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10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405913" y="387207"/>
            <a:ext cx="453438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MARZO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217326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77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446646" y="387207"/>
            <a:ext cx="39469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ABRIL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666012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13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C7C7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</TotalTime>
  <Words>514</Words>
  <Application>Microsoft Office PowerPoint</Application>
  <PresentationFormat>Personalizado</PresentationFormat>
  <Paragraphs>501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AGAdultish</vt:lpstr>
      <vt:lpstr>AGJeansDay</vt:lpstr>
      <vt:lpstr>Calibri</vt:lpstr>
      <vt:lpstr>Century Gothic</vt:lpstr>
      <vt:lpstr>Comic Sans MS</vt:lpstr>
      <vt:lpstr>Lucida Sans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Ciudad Real Núñez</dc:creator>
  <cp:lastModifiedBy>Antonio Ciudad Real Núñez</cp:lastModifiedBy>
  <cp:revision>20</cp:revision>
  <dcterms:created xsi:type="dcterms:W3CDTF">2020-12-11T17:42:18Z</dcterms:created>
  <dcterms:modified xsi:type="dcterms:W3CDTF">2022-08-09T10:29:48Z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Word</vt:lpwstr>
  </property>
</Properties>
</file>