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7" r:id="rId3"/>
    <p:sldId id="280" r:id="rId4"/>
    <p:sldId id="278" r:id="rId5"/>
    <p:sldId id="281" r:id="rId6"/>
    <p:sldId id="279" r:id="rId7"/>
    <p:sldId id="282" r:id="rId8"/>
    <p:sldId id="284" r:id="rId9"/>
    <p:sldId id="285" r:id="rId10"/>
    <p:sldId id="286" r:id="rId11"/>
    <p:sldId id="283" r:id="rId12"/>
    <p:sldId id="287" r:id="rId13"/>
    <p:sldId id="288" r:id="rId14"/>
    <p:sldId id="289" r:id="rId15"/>
    <p:sldId id="290" r:id="rId16"/>
    <p:sldId id="276" r:id="rId17"/>
    <p:sldId id="291" r:id="rId18"/>
    <p:sldId id="293" r:id="rId19"/>
    <p:sldId id="294" r:id="rId20"/>
    <p:sldId id="295" r:id="rId21"/>
    <p:sldId id="296" r:id="rId2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386" y="-163"/>
      </p:cViewPr>
      <p:guideLst>
        <p:guide orient="horz" pos="290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C588-1E81-470C-9AAA-09DBC66D4A29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72B-866E-4A2A-B5DD-671947914D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30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C588-1E81-470C-9AAA-09DBC66D4A29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72B-866E-4A2A-B5DD-671947914D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93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C588-1E81-470C-9AAA-09DBC66D4A29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72B-866E-4A2A-B5DD-671947914D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3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C588-1E81-470C-9AAA-09DBC66D4A29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72B-866E-4A2A-B5DD-671947914D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04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C588-1E81-470C-9AAA-09DBC66D4A29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72B-866E-4A2A-B5DD-671947914D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17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C588-1E81-470C-9AAA-09DBC66D4A29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72B-866E-4A2A-B5DD-671947914D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23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C588-1E81-470C-9AAA-09DBC66D4A29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72B-866E-4A2A-B5DD-671947914D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49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C588-1E81-470C-9AAA-09DBC66D4A29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72B-866E-4A2A-B5DD-671947914D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32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C588-1E81-470C-9AAA-09DBC66D4A29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72B-866E-4A2A-B5DD-671947914D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3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C588-1E81-470C-9AAA-09DBC66D4A29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72B-866E-4A2A-B5DD-671947914D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70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C588-1E81-470C-9AAA-09DBC66D4A29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72B-866E-4A2A-B5DD-671947914D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64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7C588-1E81-470C-9AAA-09DBC66D4A29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4172B-866E-4A2A-B5DD-671947914D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7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F29D55B-BD9E-19B1-E425-09D31F0170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3572" r="10135"/>
          <a:stretch/>
        </p:blipFill>
        <p:spPr>
          <a:xfrm>
            <a:off x="149580" y="1766477"/>
            <a:ext cx="2539487" cy="285106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674"/>
            <a:ext cx="2459436" cy="28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9728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6" y="1401685"/>
            <a:ext cx="2720340" cy="31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" y="1896623"/>
            <a:ext cx="2617126" cy="27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0" y="1871766"/>
            <a:ext cx="2345450" cy="26632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8299">
            <a:off x="952270" y="1694250"/>
            <a:ext cx="1842450" cy="9760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599" flipH="1">
            <a:off x="1703860" y="3688364"/>
            <a:ext cx="339268" cy="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" y="1880955"/>
            <a:ext cx="2547804" cy="27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0" y="1972139"/>
            <a:ext cx="2487743" cy="27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</a:t>
            </a:r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DEL ALUMNO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" y="1766477"/>
            <a:ext cx="2599111" cy="28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</a:t>
            </a:r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DEL ALUMNO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4" y="1699326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</a:t>
            </a:r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DEL ALUMNO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" y="1536594"/>
            <a:ext cx="3114389" cy="31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</a:t>
            </a:r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DEL ALUMNO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944"/>
            <a:ext cx="2854809" cy="285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3FC5DB9-714A-9366-8AA0-F295361035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2270"/>
          <a:stretch/>
        </p:blipFill>
        <p:spPr>
          <a:xfrm>
            <a:off x="43745" y="1775274"/>
            <a:ext cx="2664406" cy="28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</a:t>
            </a:r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DEL ALUMNO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45" y="1339503"/>
            <a:ext cx="3284220" cy="32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</a:t>
            </a:r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DEL ALUMNO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" y="1766477"/>
            <a:ext cx="2785057" cy="27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9100B73-2B37-F807-4C80-5517C89077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r="2290"/>
          <a:stretch/>
        </p:blipFill>
        <p:spPr>
          <a:xfrm>
            <a:off x="149580" y="1686983"/>
            <a:ext cx="2729035" cy="29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4" name="Imagen 23" descr="Imagen que contiene Forma&#10;&#10;Descripción generada automáticamente">
            <a:extLst>
              <a:ext uri="{FF2B5EF4-FFF2-40B4-BE49-F238E27FC236}">
                <a16:creationId xmlns:a16="http://schemas.microsoft.com/office/drawing/2014/main" id="{CF86AC2C-41ED-79C8-706C-9B602256A3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r="7855"/>
          <a:stretch/>
        </p:blipFill>
        <p:spPr>
          <a:xfrm>
            <a:off x="146573" y="1682342"/>
            <a:ext cx="2388936" cy="28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17" name="Imagen 16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18B7CD91-CB7F-4AA4-4ED6-FC7BC58593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r="3009"/>
          <a:stretch/>
        </p:blipFill>
        <p:spPr>
          <a:xfrm>
            <a:off x="-59575" y="1502880"/>
            <a:ext cx="2838853" cy="31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" y="1924439"/>
            <a:ext cx="2626689" cy="26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865"/>
            <a:ext cx="2721680" cy="29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" y="1632146"/>
            <a:ext cx="2473820" cy="29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035" y="1454097"/>
            <a:ext cx="2311479" cy="4111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73496" y="812370"/>
            <a:ext cx="4863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KG Primary Penmanship 2" panose="02000506000000020003" pitchFamily="2" charset="0"/>
              </a:rPr>
              <a:t>Nombre:___________________________</a:t>
            </a:r>
          </a:p>
          <a:p>
            <a:pPr algn="ctr"/>
            <a:r>
              <a:rPr lang="es-ES" sz="2800" b="1" dirty="0" smtClean="0">
                <a:ln w="0"/>
                <a:latin typeface="KG Primary Penmanship 2" panose="02000506000000020003" pitchFamily="2" charset="0"/>
              </a:rPr>
              <a:t>Curso___________ Fecha__/__/______</a:t>
            </a:r>
            <a:endParaRPr lang="es-ES" sz="2800" b="1" cap="none" spc="0" dirty="0">
              <a:ln w="0"/>
              <a:solidFill>
                <a:schemeClr val="tx1"/>
              </a:solidFill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9436" y="1780103"/>
            <a:ext cx="339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latin typeface="AGByeFelicia" panose="02000603000000000000" pitchFamily="2" charset="0"/>
                <a:ea typeface="AGByeFelicia" panose="02000603000000000000" pitchFamily="2" charset="0"/>
              </a:rPr>
              <a:t>OBSERVACIONES</a:t>
            </a:r>
            <a:endParaRPr lang="es-ES" sz="2800" b="1" cap="none" spc="0" dirty="0">
              <a:ln w="0"/>
              <a:solidFill>
                <a:schemeClr val="tx1"/>
              </a:solidFill>
              <a:latin typeface="AGByeFelicia" panose="02000603000000000000" pitchFamily="2" charset="0"/>
              <a:ea typeface="AGByeFelicia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47804" y="2575357"/>
            <a:ext cx="4019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____________________________________________________________________________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9755"/>
              </p:ext>
            </p:extLst>
          </p:nvPr>
        </p:nvGraphicFramePr>
        <p:xfrm>
          <a:off x="458910" y="6343266"/>
          <a:ext cx="5940180" cy="240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8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pc="20" dirty="0" smtClean="0">
                          <a:latin typeface="KG Behind These Hazel Eyes" panose="02000506000000020004" pitchFamily="2" charset="0"/>
                          <a:cs typeface="Century Gothic"/>
                        </a:rPr>
                        <a:t>ASPECTO que destaca</a:t>
                      </a:r>
                      <a:endParaRPr sz="1400" dirty="0">
                        <a:latin typeface="KG Primary Penmanship" panose="02000506000000020003" pitchFamily="2" charset="0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ASPECTO que destaca</a:t>
                      </a:r>
                      <a:endParaRPr lang="es-ES" sz="12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SI</a:t>
                      </a: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kern="1200" spc="20" dirty="0" smtClean="0">
                          <a:solidFill>
                            <a:schemeClr val="tx1"/>
                          </a:solidFill>
                          <a:latin typeface="KG Behind These Hazel Eyes" panose="02000506000000020004" pitchFamily="2" charset="0"/>
                          <a:ea typeface="+mn-ea"/>
                          <a:cs typeface="Century Gothic"/>
                        </a:rPr>
                        <a:t>NO</a:t>
                      </a:r>
                      <a:endParaRPr sz="1400" b="1" kern="1200" spc="20" dirty="0">
                        <a:solidFill>
                          <a:schemeClr val="tx1"/>
                        </a:solidFill>
                        <a:latin typeface="KG Behind These Hazel Eyes" panose="02000506000000020004" pitchFamily="2" charset="0"/>
                        <a:ea typeface="+mn-ea"/>
                        <a:cs typeface="Century Gothic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Participa en clase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irrespetuoso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Líder positivo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indisciplina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Disposición para el trabajo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reservado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responsable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Pregunta y plantea dudas</a:t>
                      </a:r>
                      <a:endParaRPr lang="es-ES"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Trabaja en equipo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reflexivo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sociable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s-ES" sz="1400" spc="0" dirty="0" smtClean="0">
                          <a:latin typeface="KG Primary Penmanship" panose="02000506000000020003" pitchFamily="2" charset="0"/>
                          <a:cs typeface="Arial"/>
                        </a:rPr>
                        <a:t>Inseguro </a:t>
                      </a:r>
                      <a:endParaRPr sz="1400" spc="0" dirty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Muestra empatía hacia sus compañeros</a:t>
                      </a:r>
                      <a:endParaRPr sz="1400" spc="0">
                        <a:latin typeface="KG Primary Penmanship" panose="02000506000000020003" pitchFamily="2" charset="0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878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0" dirty="0">
                          <a:latin typeface="KG Primary Penmanship" panose="02000506000000020003" pitchFamily="2" charset="0"/>
                          <a:cs typeface="Arial"/>
                        </a:rPr>
                        <a:t>Es creativo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KG Primary Penmanship" panose="0200050600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8910" y="4510889"/>
            <a:ext cx="1588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Fortalezas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34206" y="4510889"/>
            <a:ext cx="215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latin typeface="KG Primary Penmanship" panose="02000506000000020003" pitchFamily="2" charset="0"/>
                <a:ea typeface="HelloScrapbook" panose="02000603000000000000" pitchFamily="2" charset="0"/>
              </a:rPr>
              <a:t>Oportunidades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782" y="312382"/>
            <a:ext cx="6191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Janda Safe and Sound" panose="02000503000000020004" pitchFamily="2" charset="0"/>
                <a:ea typeface="HelloTeacher2" panose="02000603000000000000" pitchFamily="2" charset="0"/>
              </a:rPr>
              <a:t>FICHA DESCRIPTIVA DE LA ALUMNA</a:t>
            </a:r>
            <a:endParaRPr lang="es-ES" sz="2400" b="1" cap="none" spc="0" dirty="0">
              <a:ln w="0"/>
              <a:solidFill>
                <a:schemeClr val="tx1"/>
              </a:solidFill>
              <a:latin typeface="Janda Safe and Sound" panose="02000503000000020004" pitchFamily="2" charset="0"/>
              <a:ea typeface="HelloTeacher2" panose="02000603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142" y="5400596"/>
            <a:ext cx="1348348" cy="435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11430"/>
            <a:ext cx="6840000" cy="910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9580" y="144000"/>
            <a:ext cx="6516000" cy="8856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93" y="2633"/>
            <a:ext cx="715210" cy="7044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465" y="4386953"/>
            <a:ext cx="1238873" cy="24299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9741" y="4386953"/>
            <a:ext cx="1238873" cy="24299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6" y="8747079"/>
            <a:ext cx="3136739" cy="2452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6" y="1673681"/>
            <a:ext cx="2934873" cy="29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1275</Words>
  <Application>Microsoft Office PowerPoint</Application>
  <PresentationFormat>Presentación en pantalla (4:3)</PresentationFormat>
  <Paragraphs>567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4" baseType="lpstr">
      <vt:lpstr>AGByeFelicia</vt:lpstr>
      <vt:lpstr>Arial</vt:lpstr>
      <vt:lpstr>Calibri</vt:lpstr>
      <vt:lpstr>Calibri Light</vt:lpstr>
      <vt:lpstr>Century Gothic</vt:lpstr>
      <vt:lpstr>HelloScrapbook</vt:lpstr>
      <vt:lpstr>HelloTeacher2</vt:lpstr>
      <vt:lpstr>Janda Safe and Sound</vt:lpstr>
      <vt:lpstr>KG Behind These Hazel Eyes</vt:lpstr>
      <vt:lpstr>KG Primary Penmanship</vt:lpstr>
      <vt:lpstr>KG Primary Penmanship 2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21</cp:revision>
  <dcterms:created xsi:type="dcterms:W3CDTF">2020-06-05T08:01:20Z</dcterms:created>
  <dcterms:modified xsi:type="dcterms:W3CDTF">2022-06-21T09:07:51Z</dcterms:modified>
</cp:coreProperties>
</file>