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</p:sldIdLst>
  <p:sldSz cx="8120063" cy="10826750" type="B4ISO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EBA"/>
    <a:srgbClr val="F34896"/>
    <a:srgbClr val="0F93C2"/>
    <a:srgbClr val="00D2AA"/>
    <a:srgbClr val="86E069"/>
    <a:srgbClr val="FFB84C"/>
    <a:srgbClr val="FF5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005" y="1771879"/>
            <a:ext cx="6902054" cy="3769313"/>
          </a:xfrm>
        </p:spPr>
        <p:txBody>
          <a:bodyPr anchor="b"/>
          <a:lstStyle>
            <a:lvl1pPr algn="ctr">
              <a:defRPr sz="5328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5008" y="5686551"/>
            <a:ext cx="6090047" cy="2613958"/>
          </a:xfrm>
        </p:spPr>
        <p:txBody>
          <a:bodyPr/>
          <a:lstStyle>
            <a:lvl1pPr marL="0" indent="0" algn="ctr">
              <a:buNone/>
              <a:defRPr sz="2131"/>
            </a:lvl1pPr>
            <a:lvl2pPr marL="405994" indent="0" algn="ctr">
              <a:buNone/>
              <a:defRPr sz="1776"/>
            </a:lvl2pPr>
            <a:lvl3pPr marL="811987" indent="0" algn="ctr">
              <a:buNone/>
              <a:defRPr sz="1598"/>
            </a:lvl3pPr>
            <a:lvl4pPr marL="1217981" indent="0" algn="ctr">
              <a:buNone/>
              <a:defRPr sz="1421"/>
            </a:lvl4pPr>
            <a:lvl5pPr marL="1623974" indent="0" algn="ctr">
              <a:buNone/>
              <a:defRPr sz="1421"/>
            </a:lvl5pPr>
            <a:lvl6pPr marL="2029968" indent="0" algn="ctr">
              <a:buNone/>
              <a:defRPr sz="1421"/>
            </a:lvl6pPr>
            <a:lvl7pPr marL="2435962" indent="0" algn="ctr">
              <a:buNone/>
              <a:defRPr sz="1421"/>
            </a:lvl7pPr>
            <a:lvl8pPr marL="2841955" indent="0" algn="ctr">
              <a:buNone/>
              <a:defRPr sz="1421"/>
            </a:lvl8pPr>
            <a:lvl9pPr marL="3247949" indent="0" algn="ctr">
              <a:buNone/>
              <a:defRPr sz="1421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94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8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0920" y="576424"/>
            <a:ext cx="1750889" cy="917517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255" y="576424"/>
            <a:ext cx="5151165" cy="917517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74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22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26" y="2699172"/>
            <a:ext cx="7003554" cy="4503626"/>
          </a:xfrm>
        </p:spPr>
        <p:txBody>
          <a:bodyPr anchor="b"/>
          <a:lstStyle>
            <a:lvl1pPr>
              <a:defRPr sz="5328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026" y="7245404"/>
            <a:ext cx="7003554" cy="2368351"/>
          </a:xfrm>
        </p:spPr>
        <p:txBody>
          <a:bodyPr/>
          <a:lstStyle>
            <a:lvl1pPr marL="0" indent="0">
              <a:buNone/>
              <a:defRPr sz="2131">
                <a:solidFill>
                  <a:schemeClr val="tx1"/>
                </a:solidFill>
              </a:defRPr>
            </a:lvl1pPr>
            <a:lvl2pPr marL="405994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2pPr>
            <a:lvl3pPr marL="81198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217981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4pPr>
            <a:lvl5pPr marL="1623974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5pPr>
            <a:lvl6pPr marL="2029968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6pPr>
            <a:lvl7pPr marL="2435962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7pPr>
            <a:lvl8pPr marL="2841955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8pPr>
            <a:lvl9pPr marL="3247949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76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254" y="2882121"/>
            <a:ext cx="3451027" cy="68694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0782" y="2882121"/>
            <a:ext cx="3451027" cy="68694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77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576427"/>
            <a:ext cx="7003554" cy="20926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313" y="2654058"/>
            <a:ext cx="3435167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94" indent="0">
              <a:buNone/>
              <a:defRPr sz="1776" b="1"/>
            </a:lvl2pPr>
            <a:lvl3pPr marL="811987" indent="0">
              <a:buNone/>
              <a:defRPr sz="1598" b="1"/>
            </a:lvl3pPr>
            <a:lvl4pPr marL="1217981" indent="0">
              <a:buNone/>
              <a:defRPr sz="1421" b="1"/>
            </a:lvl4pPr>
            <a:lvl5pPr marL="1623974" indent="0">
              <a:buNone/>
              <a:defRPr sz="1421" b="1"/>
            </a:lvl5pPr>
            <a:lvl6pPr marL="2029968" indent="0">
              <a:buNone/>
              <a:defRPr sz="1421" b="1"/>
            </a:lvl6pPr>
            <a:lvl7pPr marL="2435962" indent="0">
              <a:buNone/>
              <a:defRPr sz="1421" b="1"/>
            </a:lvl7pPr>
            <a:lvl8pPr marL="2841955" indent="0">
              <a:buNone/>
              <a:defRPr sz="1421" b="1"/>
            </a:lvl8pPr>
            <a:lvl9pPr marL="3247949" indent="0">
              <a:buNone/>
              <a:defRPr sz="1421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313" y="3954771"/>
            <a:ext cx="3435167" cy="58168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0783" y="2654058"/>
            <a:ext cx="3452084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94" indent="0">
              <a:buNone/>
              <a:defRPr sz="1776" b="1"/>
            </a:lvl2pPr>
            <a:lvl3pPr marL="811987" indent="0">
              <a:buNone/>
              <a:defRPr sz="1598" b="1"/>
            </a:lvl3pPr>
            <a:lvl4pPr marL="1217981" indent="0">
              <a:buNone/>
              <a:defRPr sz="1421" b="1"/>
            </a:lvl4pPr>
            <a:lvl5pPr marL="1623974" indent="0">
              <a:buNone/>
              <a:defRPr sz="1421" b="1"/>
            </a:lvl5pPr>
            <a:lvl6pPr marL="2029968" indent="0">
              <a:buNone/>
              <a:defRPr sz="1421" b="1"/>
            </a:lvl6pPr>
            <a:lvl7pPr marL="2435962" indent="0">
              <a:buNone/>
              <a:defRPr sz="1421" b="1"/>
            </a:lvl7pPr>
            <a:lvl8pPr marL="2841955" indent="0">
              <a:buNone/>
              <a:defRPr sz="1421" b="1"/>
            </a:lvl8pPr>
            <a:lvl9pPr marL="3247949" indent="0">
              <a:buNone/>
              <a:defRPr sz="1421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0783" y="3954771"/>
            <a:ext cx="3452084" cy="58168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13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62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93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3"/>
            <a:ext cx="2618932" cy="2526242"/>
          </a:xfrm>
        </p:spPr>
        <p:txBody>
          <a:bodyPr anchor="b"/>
          <a:lstStyle>
            <a:lvl1pPr>
              <a:defRPr sz="284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084" y="1558854"/>
            <a:ext cx="4110782" cy="7694010"/>
          </a:xfrm>
        </p:spPr>
        <p:txBody>
          <a:bodyPr/>
          <a:lstStyle>
            <a:lvl1pPr>
              <a:defRPr sz="2842"/>
            </a:lvl1pPr>
            <a:lvl2pPr>
              <a:defRPr sz="2486"/>
            </a:lvl2pPr>
            <a:lvl3pPr>
              <a:defRPr sz="2131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94" indent="0">
              <a:buNone/>
              <a:defRPr sz="1243"/>
            </a:lvl2pPr>
            <a:lvl3pPr marL="811987" indent="0">
              <a:buNone/>
              <a:defRPr sz="1066"/>
            </a:lvl3pPr>
            <a:lvl4pPr marL="1217981" indent="0">
              <a:buNone/>
              <a:defRPr sz="888"/>
            </a:lvl4pPr>
            <a:lvl5pPr marL="1623974" indent="0">
              <a:buNone/>
              <a:defRPr sz="888"/>
            </a:lvl5pPr>
            <a:lvl6pPr marL="2029968" indent="0">
              <a:buNone/>
              <a:defRPr sz="888"/>
            </a:lvl6pPr>
            <a:lvl7pPr marL="2435962" indent="0">
              <a:buNone/>
              <a:defRPr sz="888"/>
            </a:lvl7pPr>
            <a:lvl8pPr marL="2841955" indent="0">
              <a:buNone/>
              <a:defRPr sz="888"/>
            </a:lvl8pPr>
            <a:lvl9pPr marL="3247949" indent="0">
              <a:buNone/>
              <a:defRPr sz="888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56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3"/>
            <a:ext cx="2618932" cy="2526242"/>
          </a:xfrm>
        </p:spPr>
        <p:txBody>
          <a:bodyPr anchor="b"/>
          <a:lstStyle>
            <a:lvl1pPr>
              <a:defRPr sz="284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2084" y="1558854"/>
            <a:ext cx="4110782" cy="7694010"/>
          </a:xfrm>
        </p:spPr>
        <p:txBody>
          <a:bodyPr anchor="t"/>
          <a:lstStyle>
            <a:lvl1pPr marL="0" indent="0">
              <a:buNone/>
              <a:defRPr sz="2842"/>
            </a:lvl1pPr>
            <a:lvl2pPr marL="405994" indent="0">
              <a:buNone/>
              <a:defRPr sz="2486"/>
            </a:lvl2pPr>
            <a:lvl3pPr marL="811987" indent="0">
              <a:buNone/>
              <a:defRPr sz="2131"/>
            </a:lvl3pPr>
            <a:lvl4pPr marL="1217981" indent="0">
              <a:buNone/>
              <a:defRPr sz="1776"/>
            </a:lvl4pPr>
            <a:lvl5pPr marL="1623974" indent="0">
              <a:buNone/>
              <a:defRPr sz="1776"/>
            </a:lvl5pPr>
            <a:lvl6pPr marL="2029968" indent="0">
              <a:buNone/>
              <a:defRPr sz="1776"/>
            </a:lvl6pPr>
            <a:lvl7pPr marL="2435962" indent="0">
              <a:buNone/>
              <a:defRPr sz="1776"/>
            </a:lvl7pPr>
            <a:lvl8pPr marL="2841955" indent="0">
              <a:buNone/>
              <a:defRPr sz="1776"/>
            </a:lvl8pPr>
            <a:lvl9pPr marL="3247949" indent="0">
              <a:buNone/>
              <a:defRPr sz="177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94" indent="0">
              <a:buNone/>
              <a:defRPr sz="1243"/>
            </a:lvl2pPr>
            <a:lvl3pPr marL="811987" indent="0">
              <a:buNone/>
              <a:defRPr sz="1066"/>
            </a:lvl3pPr>
            <a:lvl4pPr marL="1217981" indent="0">
              <a:buNone/>
              <a:defRPr sz="888"/>
            </a:lvl4pPr>
            <a:lvl5pPr marL="1623974" indent="0">
              <a:buNone/>
              <a:defRPr sz="888"/>
            </a:lvl5pPr>
            <a:lvl6pPr marL="2029968" indent="0">
              <a:buNone/>
              <a:defRPr sz="888"/>
            </a:lvl6pPr>
            <a:lvl7pPr marL="2435962" indent="0">
              <a:buNone/>
              <a:defRPr sz="888"/>
            </a:lvl7pPr>
            <a:lvl8pPr marL="2841955" indent="0">
              <a:buNone/>
              <a:defRPr sz="888"/>
            </a:lvl8pPr>
            <a:lvl9pPr marL="3247949" indent="0">
              <a:buNone/>
              <a:defRPr sz="888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25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255" y="576427"/>
            <a:ext cx="7003554" cy="209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255" y="2882121"/>
            <a:ext cx="7003554" cy="686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254" y="10034796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7AB62-5C6F-4106-B4BE-556060D98F91}" type="datetimeFigureOut">
              <a:rPr lang="es-ES" smtClean="0"/>
              <a:t>21/01/2022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771" y="10034796"/>
            <a:ext cx="274052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4795" y="10034796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4CF31-283A-402E-BCD3-E3887509E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83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11987" rtl="0" eaLnBrk="1" latinLnBrk="0" hangingPunct="1">
        <a:lnSpc>
          <a:spcPct val="90000"/>
        </a:lnSpc>
        <a:spcBef>
          <a:spcPct val="0"/>
        </a:spcBef>
        <a:buNone/>
        <a:defRPr sz="39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997" indent="-202997" algn="l" defTabSz="811987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1pPr>
      <a:lvl2pPr marL="608990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14984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420978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5pPr>
      <a:lvl6pPr marL="2232965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638958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3044952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6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1pPr>
      <a:lvl2pPr marL="405994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2pPr>
      <a:lvl3pPr marL="811987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3pPr>
      <a:lvl4pPr marL="1217981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4pPr>
      <a:lvl5pPr marL="1623974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5pPr>
      <a:lvl6pPr marL="2029968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435962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2841955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247949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9.png"/><Relationship Id="rId10" Type="http://schemas.openxmlformats.org/officeDocument/2006/relationships/image" Target="../media/image67.png"/><Relationship Id="rId4" Type="http://schemas.openxmlformats.org/officeDocument/2006/relationships/image" Target="../media/image8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73.png"/><Relationship Id="rId5" Type="http://schemas.openxmlformats.org/officeDocument/2006/relationships/image" Target="../media/image9.png"/><Relationship Id="rId10" Type="http://schemas.openxmlformats.org/officeDocument/2006/relationships/image" Target="../media/image72.png"/><Relationship Id="rId4" Type="http://schemas.openxmlformats.org/officeDocument/2006/relationships/image" Target="../media/image8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mageneseducativa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mageneseducativas.com/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5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39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5F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VAMOS</a:t>
            </a:r>
            <a:r>
              <a:rPr lang="es-ES" sz="115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 </a:t>
            </a:r>
            <a:r>
              <a:rPr lang="es-ES" sz="115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15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 </a:t>
            </a:r>
            <a:r>
              <a:rPr lang="es-ES" sz="115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MEDIR</a:t>
            </a:r>
            <a:endParaRPr lang="es-ES" sz="11500" b="0" cap="none" spc="0" dirty="0">
              <a:ln w="38100">
                <a:solidFill>
                  <a:sysClr val="windowText" lastClr="000000"/>
                </a:solidFill>
              </a:ln>
              <a:solidFill>
                <a:srgbClr val="86E0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9" y="4720388"/>
            <a:ext cx="4330574" cy="59658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84" y="4579895"/>
            <a:ext cx="3812606" cy="59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0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DAD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945EB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COLOREA.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53" y="2811387"/>
            <a:ext cx="2824222" cy="170120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53" y="5371366"/>
            <a:ext cx="2824222" cy="170120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53" y="7931345"/>
            <a:ext cx="2824222" cy="170120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639717" y="3254257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LLENO.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39716" y="5881639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medio.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39716" y="8509021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VACÍO.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3628" y="1355820"/>
            <a:ext cx="279688" cy="1356454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 rot="16200000">
            <a:off x="504300" y="5984613"/>
            <a:ext cx="59223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07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DAD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945EB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COLOREA.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39717" y="3254257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LLENO.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39716" y="5881639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medio.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39716" y="8509021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VACÍO.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88" y="7417508"/>
            <a:ext cx="1341343" cy="28185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75" y="4852565"/>
            <a:ext cx="1341343" cy="281851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88" y="2034047"/>
            <a:ext cx="1341343" cy="28185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9000" y="1315165"/>
            <a:ext cx="279688" cy="1356454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1199695" y="10153285"/>
            <a:ext cx="59223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05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DAD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945EB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Marca y COMPARA.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39717" y="3825629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25" y="1617188"/>
            <a:ext cx="667352" cy="205601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465489" y="2380536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1 LITRO.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379890" y="3825629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39717" y="7249974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379890" y="7249974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79" y="4936610"/>
            <a:ext cx="1568915" cy="20011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71" y="4911227"/>
            <a:ext cx="2168562" cy="22850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3" y="8073226"/>
            <a:ext cx="2827331" cy="22430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51" y="8011881"/>
            <a:ext cx="1540621" cy="214140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1199695" y="10153285"/>
            <a:ext cx="59223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6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DAD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945EB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COMPARA.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39717" y="3825629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25" y="1617188"/>
            <a:ext cx="667352" cy="205601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465489" y="2380536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1 LITRO.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379890" y="3825629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39717" y="7249974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379890" y="7249974"/>
            <a:ext cx="32617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MAS    MENOS.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28" y="4372789"/>
            <a:ext cx="3715151" cy="268375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74" y="5014152"/>
            <a:ext cx="2694410" cy="16936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29" y="8142608"/>
            <a:ext cx="1164245" cy="18137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2" y="7814694"/>
            <a:ext cx="2969355" cy="250415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059049" y="8743606"/>
            <a:ext cx="10909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2L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1062803" y="10160714"/>
            <a:ext cx="59223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8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SA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945EB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Recorta y pega.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898" y="2413264"/>
            <a:ext cx="4148274" cy="284954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7818050"/>
            <a:ext cx="4014147" cy="275740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73" y="5141700"/>
            <a:ext cx="4148274" cy="284954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054959" y="1417064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6054959" y="2965186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6054958" y="4513308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6054958" y="6061431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6054958" y="7500520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6054958" y="9048643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76" y="1420568"/>
            <a:ext cx="682018" cy="119952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4157">
            <a:off x="4192380" y="1464748"/>
            <a:ext cx="969278" cy="12533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75" y="1435484"/>
            <a:ext cx="1035565" cy="103556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29" y="4607776"/>
            <a:ext cx="1054154" cy="1054154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24" y="3265104"/>
            <a:ext cx="1132059" cy="599534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29" y="6229395"/>
            <a:ext cx="1099639" cy="81269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75" y="7619184"/>
            <a:ext cx="938866" cy="938866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70" y="9153521"/>
            <a:ext cx="733966" cy="938866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1062803" y="10160714"/>
            <a:ext cx="59223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4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MA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SA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945EB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Recorta y pega.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898" y="2413264"/>
            <a:ext cx="4148274" cy="284954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7818050"/>
            <a:ext cx="4014147" cy="275740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73" y="5141700"/>
            <a:ext cx="4148274" cy="284954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054959" y="1417064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6054959" y="2965186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6054958" y="4513308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6054958" y="6061431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6054958" y="7500520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6054958" y="9048643"/>
            <a:ext cx="1264023" cy="11486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76" y="1420568"/>
            <a:ext cx="682018" cy="119952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4157">
            <a:off x="4192380" y="1464748"/>
            <a:ext cx="969278" cy="1253377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1062803" y="10160714"/>
            <a:ext cx="59223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01" y="6068202"/>
            <a:ext cx="1319135" cy="11559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31" y="4567849"/>
            <a:ext cx="1398473" cy="11448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58" y="1525290"/>
            <a:ext cx="1227821" cy="9649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04" y="9112778"/>
            <a:ext cx="862997" cy="10621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32" y="3171684"/>
            <a:ext cx="1047572" cy="9285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04" y="7594854"/>
            <a:ext cx="867326" cy="10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87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7163" y="121548"/>
            <a:ext cx="7786687" cy="105071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967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9" y="2675955"/>
            <a:ext cx="6203566" cy="67677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23" y="218551"/>
            <a:ext cx="2346848" cy="231153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33859" y="9375160"/>
            <a:ext cx="7063272" cy="1311889"/>
          </a:xfrm>
          <a:prstGeom prst="rect">
            <a:avLst/>
          </a:prstGeom>
          <a:noFill/>
        </p:spPr>
        <p:txBody>
          <a:bodyPr wrap="square" lIns="99939" tIns="49970" rIns="99939" bIns="4997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2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</a:rPr>
              <a:t>Gracias por ser parte  de </a:t>
            </a:r>
            <a:r>
              <a:rPr lang="es-ES" sz="262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  <a:hlinkClick r:id="rId4"/>
              </a:rPr>
              <a:t>imágeneseducativas.com</a:t>
            </a:r>
            <a:endParaRPr lang="es-ES" sz="2623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nfordFeltTipMarkers" panose="02000603000000000000" pitchFamily="2" charset="0"/>
              <a:ea typeface="StanfordFeltTipMarkers" panose="02000603000000000000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3856" y="63163"/>
            <a:ext cx="4740362" cy="2320883"/>
          </a:xfrm>
          <a:prstGeom prst="rect">
            <a:avLst/>
          </a:prstGeom>
          <a:noFill/>
        </p:spPr>
        <p:txBody>
          <a:bodyPr wrap="square" lIns="99939" tIns="49970" rIns="99939" bIns="49970">
            <a:spAutoFit/>
          </a:bodyPr>
          <a:lstStyle/>
          <a:p>
            <a:pPr algn="ctr"/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M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A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T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E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R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I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A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L 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G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R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A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T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U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I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T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O</a:t>
            </a:r>
            <a:endParaRPr lang="es-ES" sz="7213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046547" y="6974460"/>
            <a:ext cx="3767978" cy="1581065"/>
          </a:xfrm>
          <a:prstGeom prst="rect">
            <a:avLst/>
          </a:prstGeom>
          <a:noFill/>
        </p:spPr>
        <p:txBody>
          <a:bodyPr wrap="square" lIns="99939" tIns="49970" rIns="99939" bIns="49970">
            <a:spAutoFit/>
          </a:bodyPr>
          <a:lstStyle/>
          <a:p>
            <a:pPr algn="ctr"/>
            <a:r>
              <a:rPr lang="es-ES" sz="480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</a:rPr>
              <a:t>MUCHAS</a:t>
            </a:r>
          </a:p>
          <a:p>
            <a:pPr algn="ctr"/>
            <a:r>
              <a:rPr lang="es-ES" sz="480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</a:rPr>
              <a:t>GRACIAS</a:t>
            </a:r>
            <a:endParaRPr lang="es-ES" sz="9618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nfordFeltTipMarkers" panose="02000603000000000000" pitchFamily="2" charset="0"/>
              <a:ea typeface="StanfordFeltTipMarker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7163" y="121548"/>
            <a:ext cx="7786687" cy="105071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967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9" y="2675955"/>
            <a:ext cx="6203566" cy="67677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23" y="218551"/>
            <a:ext cx="2346848" cy="231153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33859" y="9375160"/>
            <a:ext cx="7063272" cy="1311889"/>
          </a:xfrm>
          <a:prstGeom prst="rect">
            <a:avLst/>
          </a:prstGeom>
          <a:noFill/>
        </p:spPr>
        <p:txBody>
          <a:bodyPr wrap="square" lIns="99939" tIns="49970" rIns="99939" bIns="4997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2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</a:rPr>
              <a:t>Gracias por ser parte  de </a:t>
            </a:r>
            <a:r>
              <a:rPr lang="es-ES" sz="262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  <a:hlinkClick r:id="rId5"/>
              </a:rPr>
              <a:t>imágeneseducativas.com</a:t>
            </a:r>
            <a:endParaRPr lang="es-ES" sz="2623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nfordFeltTipMarkers" panose="02000603000000000000" pitchFamily="2" charset="0"/>
              <a:ea typeface="StanfordFeltTipMarkers" panose="02000603000000000000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3856" y="63163"/>
            <a:ext cx="4740362" cy="2320883"/>
          </a:xfrm>
          <a:prstGeom prst="rect">
            <a:avLst/>
          </a:prstGeom>
          <a:noFill/>
        </p:spPr>
        <p:txBody>
          <a:bodyPr wrap="square" lIns="99939" tIns="49970" rIns="99939" bIns="49970">
            <a:spAutoFit/>
          </a:bodyPr>
          <a:lstStyle/>
          <a:p>
            <a:pPr algn="ctr"/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M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A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T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E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R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I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A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L 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G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R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A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T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U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I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T</a:t>
            </a:r>
            <a:r>
              <a:rPr lang="es-ES" sz="7213" dirty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O</a:t>
            </a:r>
            <a:endParaRPr lang="es-ES" sz="7213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046547" y="6974460"/>
            <a:ext cx="3767978" cy="1581065"/>
          </a:xfrm>
          <a:prstGeom prst="rect">
            <a:avLst/>
          </a:prstGeom>
          <a:noFill/>
        </p:spPr>
        <p:txBody>
          <a:bodyPr wrap="square" lIns="99939" tIns="49970" rIns="99939" bIns="49970">
            <a:spAutoFit/>
          </a:bodyPr>
          <a:lstStyle/>
          <a:p>
            <a:pPr algn="ctr"/>
            <a:r>
              <a:rPr lang="es-ES" sz="480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</a:rPr>
              <a:t>MUCHAS</a:t>
            </a:r>
          </a:p>
          <a:p>
            <a:pPr algn="ctr"/>
            <a:r>
              <a:rPr lang="es-ES" sz="480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nfordFeltTipMarkers" panose="02000603000000000000" pitchFamily="2" charset="0"/>
                <a:ea typeface="StanfordFeltTipMarkers" panose="02000603000000000000" pitchFamily="2" charset="0"/>
              </a:rPr>
              <a:t>GRACIAS</a:t>
            </a:r>
            <a:endParaRPr lang="es-ES" sz="9618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nfordFeltTipMarkers" panose="02000603000000000000" pitchFamily="2" charset="0"/>
              <a:ea typeface="StanfordFeltTipMarker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LON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TUD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Recorta y pega.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53" y="1525735"/>
            <a:ext cx="682018" cy="11995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4157">
            <a:off x="4356491" y="1498811"/>
            <a:ext cx="969278" cy="12533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35" y="7395881"/>
            <a:ext cx="598405" cy="30198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7367" y="8256495"/>
            <a:ext cx="592741" cy="229366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8135" y="9022977"/>
            <a:ext cx="592741" cy="152718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03" y="6602506"/>
            <a:ext cx="611682" cy="39476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4788" y="2354972"/>
            <a:ext cx="756177" cy="429923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2"/>
          <a:stretch/>
        </p:blipFill>
        <p:spPr>
          <a:xfrm>
            <a:off x="5046027" y="4218431"/>
            <a:ext cx="466159" cy="212453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4" b="-1"/>
          <a:stretch/>
        </p:blipFill>
        <p:spPr>
          <a:xfrm>
            <a:off x="3028853" y="4934378"/>
            <a:ext cx="919286" cy="161075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8"/>
          <a:stretch/>
        </p:blipFill>
        <p:spPr>
          <a:xfrm>
            <a:off x="6610075" y="3359540"/>
            <a:ext cx="420660" cy="2966374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534984" y="6654210"/>
            <a:ext cx="59070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9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LON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TUD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Colorea.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53" y="2371238"/>
            <a:ext cx="310346" cy="30189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0405" y="2371238"/>
            <a:ext cx="310346" cy="301893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056" y="2371238"/>
            <a:ext cx="310346" cy="301893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53" y="6749687"/>
            <a:ext cx="310346" cy="301893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0405" y="6749687"/>
            <a:ext cx="310346" cy="301893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056" y="6749687"/>
            <a:ext cx="310346" cy="30189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0" y="3548857"/>
            <a:ext cx="1946821" cy="19096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0436" y="3052732"/>
            <a:ext cx="2809904" cy="20017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46" y="4591439"/>
            <a:ext cx="989094" cy="86710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942" y="7819578"/>
            <a:ext cx="2781864" cy="1392257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95" y="7896859"/>
            <a:ext cx="1333154" cy="200978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80" y="8356600"/>
            <a:ext cx="1438953" cy="155003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3628" y="1355820"/>
            <a:ext cx="279688" cy="1356454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950883" y="5742998"/>
            <a:ext cx="59070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1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LON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TUD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Colorea.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53" y="2371238"/>
            <a:ext cx="310346" cy="30189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0405" y="2371238"/>
            <a:ext cx="310346" cy="301893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056" y="2371238"/>
            <a:ext cx="310346" cy="301893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53" y="6749687"/>
            <a:ext cx="310346" cy="301893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0405" y="6749687"/>
            <a:ext cx="310346" cy="301893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056" y="6749687"/>
            <a:ext cx="310346" cy="30189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44" y="7991300"/>
            <a:ext cx="1039157" cy="15244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31" y="8089284"/>
            <a:ext cx="1039157" cy="132846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18" y="8089284"/>
            <a:ext cx="1039157" cy="13284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44" y="3894664"/>
            <a:ext cx="1039157" cy="142133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27" y="3994565"/>
            <a:ext cx="1039157" cy="129534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18" y="3931529"/>
            <a:ext cx="1039157" cy="13476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0081" y="1460613"/>
            <a:ext cx="347144" cy="1410063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950883" y="5742998"/>
            <a:ext cx="59070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6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LON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TUD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Colorea.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53" y="2371238"/>
            <a:ext cx="310346" cy="30189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0405" y="2371238"/>
            <a:ext cx="310346" cy="301893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056" y="2371238"/>
            <a:ext cx="310346" cy="301893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53" y="6749687"/>
            <a:ext cx="310346" cy="301893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0405" y="6749687"/>
            <a:ext cx="310346" cy="301893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056" y="6749687"/>
            <a:ext cx="310346" cy="30189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45" y="4679719"/>
            <a:ext cx="1254137" cy="8181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1" y="2816144"/>
            <a:ext cx="2163279" cy="26817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38" y="8449519"/>
            <a:ext cx="848752" cy="14259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8" y="7789763"/>
            <a:ext cx="1945622" cy="20856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04" y="7312160"/>
            <a:ext cx="528520" cy="256326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48" y="3910265"/>
            <a:ext cx="1537732" cy="15876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3389" y="1346202"/>
            <a:ext cx="394969" cy="1188302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>
            <a:off x="950883" y="5742998"/>
            <a:ext cx="59070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6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LON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TUD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Cuenta y completa.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4796958"/>
            <a:ext cx="4993628" cy="7823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7070218"/>
            <a:ext cx="4993628" cy="78233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9343478"/>
            <a:ext cx="4993628" cy="7823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7" y="4421528"/>
            <a:ext cx="1355399" cy="136895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6" y="6632293"/>
            <a:ext cx="1355398" cy="136895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5" y="8843058"/>
            <a:ext cx="1355398" cy="1368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2720990"/>
            <a:ext cx="3426312" cy="20759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1" y="6254002"/>
            <a:ext cx="1947086" cy="83062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1" y="8194876"/>
            <a:ext cx="3671722" cy="114860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 rot="16200000">
            <a:off x="4622144" y="6839386"/>
            <a:ext cx="59070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68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LON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TUD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Cuenta y completa.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4796958"/>
            <a:ext cx="4993628" cy="7823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7070218"/>
            <a:ext cx="4993628" cy="78233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9343478"/>
            <a:ext cx="4993628" cy="7823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7" y="4421528"/>
            <a:ext cx="1355399" cy="136895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6" y="6632293"/>
            <a:ext cx="1355398" cy="136895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5" y="8843058"/>
            <a:ext cx="1355398" cy="13689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" y="2401338"/>
            <a:ext cx="2825502" cy="24719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" y="8317389"/>
            <a:ext cx="1875166" cy="9913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" y="6265927"/>
            <a:ext cx="3538735" cy="768098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 rot="16200000">
            <a:off x="4622144" y="6839386"/>
            <a:ext cx="59070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1" y="164718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5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063" cy="1082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3753" y="416859"/>
            <a:ext cx="7434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LON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GI</a:t>
            </a:r>
            <a:r>
              <a:rPr lang="es-ES" sz="7200" b="0" cap="none" spc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TUD</a:t>
            </a:r>
            <a:endParaRPr lang="es-ES" sz="7200" b="0" cap="none" spc="0" dirty="0">
              <a:ln w="3810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1706" y="1617188"/>
            <a:ext cx="56515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OnFleek" panose="02000603000000000000" pitchFamily="2" charset="0"/>
                <a:ea typeface="AGOnFleek" panose="02000603000000000000" pitchFamily="2" charset="0"/>
              </a:rPr>
              <a:t>Cuenta y completa.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OnFleek" panose="02000603000000000000" pitchFamily="2" charset="0"/>
              <a:ea typeface="AGOnFleek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4796958"/>
            <a:ext cx="4993628" cy="7823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7070218"/>
            <a:ext cx="4993628" cy="78233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9343478"/>
            <a:ext cx="4993628" cy="7823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7" y="4421528"/>
            <a:ext cx="1355399" cy="136895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6" y="6632293"/>
            <a:ext cx="1355398" cy="136895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45" y="8843058"/>
            <a:ext cx="1355398" cy="13689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3272231"/>
            <a:ext cx="4030678" cy="15585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8127585"/>
            <a:ext cx="2589630" cy="12158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5546370"/>
            <a:ext cx="1428730" cy="164582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3B429754-B7F7-489E-8010-819385CAA792}"/>
              </a:ext>
            </a:extLst>
          </p:cNvPr>
          <p:cNvSpPr/>
          <p:nvPr/>
        </p:nvSpPr>
        <p:spPr>
          <a:xfrm rot="16200000">
            <a:off x="4622144" y="6839386"/>
            <a:ext cx="59070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W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G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r>
              <a:rPr lang="es-ES" sz="2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1F1A8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U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B895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T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DB2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0F2FF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V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C59BD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88E6D6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S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FDB3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.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FADB9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C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58D0E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r>
              <a:rPr lang="es-ES" sz="2400" dirty="0" smtClean="0">
                <a:ln w="0">
                  <a:solidFill>
                    <a:schemeClr val="tx1"/>
                  </a:solidFill>
                </a:ln>
                <a:solidFill>
                  <a:srgbClr val="F7B1A7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M</a:t>
            </a:r>
            <a:endParaRPr lang="es-ES" sz="2400" b="0" cap="none" spc="0" dirty="0">
              <a:ln w="0">
                <a:solidFill>
                  <a:schemeClr val="tx1"/>
                </a:solidFill>
              </a:ln>
              <a:solidFill>
                <a:srgbClr val="F7B1A7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92" y="291726"/>
            <a:ext cx="990747" cy="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998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132</Words>
  <Application>Microsoft Office PowerPoint</Application>
  <PresentationFormat>Papel B4 (ISO) (250 x 353 mm)</PresentationFormat>
  <Paragraphs>65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AGHashtagNope</vt:lpstr>
      <vt:lpstr>AGImExtra</vt:lpstr>
      <vt:lpstr>AGJoyOfMissingOutSolid</vt:lpstr>
      <vt:lpstr>AGOnFleek</vt:lpstr>
      <vt:lpstr>Arial</vt:lpstr>
      <vt:lpstr>Calibri</vt:lpstr>
      <vt:lpstr>Calibri Light</vt:lpstr>
      <vt:lpstr>StanfordFeltTipMarkers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11</cp:revision>
  <dcterms:created xsi:type="dcterms:W3CDTF">2022-01-21T08:02:28Z</dcterms:created>
  <dcterms:modified xsi:type="dcterms:W3CDTF">2022-01-21T09:27:54Z</dcterms:modified>
</cp:coreProperties>
</file>