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589" r:id="rId2"/>
    <p:sldId id="612" r:id="rId3"/>
    <p:sldId id="613" r:id="rId4"/>
    <p:sldId id="639" r:id="rId5"/>
    <p:sldId id="640" r:id="rId6"/>
    <p:sldId id="614" r:id="rId7"/>
    <p:sldId id="615" r:id="rId8"/>
    <p:sldId id="616" r:id="rId9"/>
    <p:sldId id="617" r:id="rId10"/>
    <p:sldId id="618" r:id="rId11"/>
    <p:sldId id="619" r:id="rId12"/>
    <p:sldId id="620" r:id="rId13"/>
    <p:sldId id="621" r:id="rId14"/>
    <p:sldId id="622" r:id="rId15"/>
    <p:sldId id="623" r:id="rId16"/>
    <p:sldId id="624" r:id="rId17"/>
    <p:sldId id="625" r:id="rId18"/>
    <p:sldId id="626" r:id="rId19"/>
    <p:sldId id="627" r:id="rId20"/>
    <p:sldId id="634" r:id="rId21"/>
    <p:sldId id="635" r:id="rId22"/>
    <p:sldId id="636" r:id="rId23"/>
    <p:sldId id="637" r:id="rId24"/>
    <p:sldId id="638" r:id="rId25"/>
    <p:sldId id="591" r:id="rId26"/>
    <p:sldId id="451" r:id="rId27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FFFC00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/>
    <p:restoredTop sz="94614"/>
  </p:normalViewPr>
  <p:slideViewPr>
    <p:cSldViewPr snapToGrid="0" snapToObjects="1">
      <p:cViewPr varScale="1">
        <p:scale>
          <a:sx n="128" d="100"/>
          <a:sy n="128" d="100"/>
        </p:scale>
        <p:origin x="1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2A534-4DC1-F748-BF4D-44972C58D496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1A77-9562-EC4E-9032-C0CA5D2A0BE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044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386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67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15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497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88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397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660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300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943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487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954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4728D-4199-0243-80EC-C4854C4B40B1}" type="datetimeFigureOut">
              <a:rPr lang="es-ES_tradnl" smtClean="0"/>
              <a:t>19/6/21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A4C20-049F-1542-8A2E-88B367A131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131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aterialdidacticorayitas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hyperlink" Target="http://www.materialdidacticorayitas.com/" TargetMode="Externa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263B8B0-3FE0-CA42-A218-5785C5D5BBA2}"/>
              </a:ext>
            </a:extLst>
          </p:cNvPr>
          <p:cNvSpPr/>
          <p:nvPr/>
        </p:nvSpPr>
        <p:spPr>
          <a:xfrm>
            <a:off x="173620" y="79513"/>
            <a:ext cx="8773609" cy="6649279"/>
          </a:xfrm>
          <a:prstGeom prst="rect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D14E5E-7952-A146-95E2-E7CA1D55EBCF}"/>
              </a:ext>
            </a:extLst>
          </p:cNvPr>
          <p:cNvSpPr/>
          <p:nvPr/>
        </p:nvSpPr>
        <p:spPr>
          <a:xfrm>
            <a:off x="296423" y="2433071"/>
            <a:ext cx="8551154" cy="4115246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6FEBF58-2BDD-9348-A760-1201207B367C}"/>
              </a:ext>
            </a:extLst>
          </p:cNvPr>
          <p:cNvSpPr/>
          <p:nvPr/>
        </p:nvSpPr>
        <p:spPr>
          <a:xfrm>
            <a:off x="296423" y="98442"/>
            <a:ext cx="38442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7200" dirty="0">
                <a:solidFill>
                  <a:srgbClr val="00B0F0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material gratuito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25D1B3-3C72-C748-AF87-95690BDB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19" y="153297"/>
            <a:ext cx="1600000" cy="160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2D4827A-0451-0A47-B3B3-556A51CAE059}"/>
              </a:ext>
            </a:extLst>
          </p:cNvPr>
          <p:cNvSpPr/>
          <p:nvPr/>
        </p:nvSpPr>
        <p:spPr>
          <a:xfrm>
            <a:off x="414917" y="106878"/>
            <a:ext cx="37199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7200" dirty="0">
                <a:ln w="22225">
                  <a:solidFill>
                    <a:schemeClr val="tx1"/>
                  </a:solidFill>
                </a:ln>
                <a:noFill/>
                <a:latin typeface="KAHIGHWAY" panose="02000603000000000000" pitchFamily="2" charset="0"/>
                <a:ea typeface="KAHIGHWAY" panose="02000603000000000000" pitchFamily="2" charset="0"/>
              </a:rPr>
              <a:t>material gratuito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4341C8-7745-E64F-8E21-D04DB505A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454" y="79513"/>
            <a:ext cx="2577370" cy="49817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A1DD65-3F2E-FC49-88E4-F077BD69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26" y="1666448"/>
            <a:ext cx="2903063" cy="50825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06754A7-0722-8D4E-B782-A784EF177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71" y="5536049"/>
            <a:ext cx="874899" cy="87489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B6D3FA0-7291-BC44-8C75-CA6D3E82C44D}"/>
              </a:ext>
            </a:extLst>
          </p:cNvPr>
          <p:cNvSpPr/>
          <p:nvPr/>
        </p:nvSpPr>
        <p:spPr>
          <a:xfrm>
            <a:off x="1112676" y="5692106"/>
            <a:ext cx="20285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300" dirty="0" err="1">
                <a:latin typeface="KAHIGHWAY" panose="02000603000000000000" pitchFamily="2" charset="0"/>
                <a:ea typeface="KAHIGHWAY" panose="02000603000000000000" pitchFamily="2" charset="0"/>
              </a:rPr>
              <a:t>mdrayitas</a:t>
            </a:r>
            <a:endParaRPr lang="es-MX" sz="3600" dirty="0">
              <a:latin typeface="KAHIGHWAY" panose="02000603000000000000" pitchFamily="2" charset="0"/>
              <a:ea typeface="KAHIGHWAY" panose="02000603000000000000" pitchFamily="2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698BB86-33B0-FF4A-AA7D-DCA58E39382E}"/>
              </a:ext>
            </a:extLst>
          </p:cNvPr>
          <p:cNvSpPr/>
          <p:nvPr/>
        </p:nvSpPr>
        <p:spPr>
          <a:xfrm>
            <a:off x="263155" y="2527969"/>
            <a:ext cx="40032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AGBossLady" panose="02000603000000000000" pitchFamily="2" charset="0"/>
                <a:ea typeface="AGBossLady" panose="02000603000000000000" pitchFamily="2" charset="0"/>
              </a:rPr>
              <a:t>Gracias por ser parte de nuestra comunidad</a:t>
            </a:r>
          </a:p>
        </p:txBody>
      </p:sp>
    </p:spTree>
    <p:extLst>
      <p:ext uri="{BB962C8B-B14F-4D97-AF65-F5344CB8AC3E}">
        <p14:creationId xmlns:p14="http://schemas.microsoft.com/office/powerpoint/2010/main" val="376554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5D016A-6D5F-7745-B721-D92448A6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64D21E-4F41-6A43-8A35-7F9757E20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870EB9-EC18-4748-BF1E-1C354BA7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EE6B08-BCFB-3948-83EF-BDBE115B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BF2DA8-33EA-A845-9C7E-5094AE84C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0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C8687F-4FC1-4F4F-B0A8-27271682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680063-FC6D-C342-A1C2-6B2C4B08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05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2309E6-1D34-3F4F-AB85-E9CB83AA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6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BDE8A4-1DAC-7047-A6B0-D63C948A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9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A92EFB-90E6-5641-8A0A-30BBEDB2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4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896D3A-1923-134B-A305-D9461C984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54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9ED432-3DEF-9047-B312-37936B62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6664F7-4A6C-6848-9DC7-829112111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0" t="15088" r="1199" b="58292"/>
          <a:stretch/>
        </p:blipFill>
        <p:spPr>
          <a:xfrm>
            <a:off x="178903" y="160709"/>
            <a:ext cx="5735001" cy="12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4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2949CF-311E-7641-A848-E7367183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54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3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2949CF-311E-7641-A848-E7367183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7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2949CF-311E-7641-A848-E7367183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2949CF-311E-7641-A848-E7367183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23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4D4D48B-98F5-1048-A6D1-24C5DC246B08}"/>
              </a:ext>
            </a:extLst>
          </p:cNvPr>
          <p:cNvSpPr/>
          <p:nvPr/>
        </p:nvSpPr>
        <p:spPr>
          <a:xfrm>
            <a:off x="134754" y="79513"/>
            <a:ext cx="8835991" cy="6649279"/>
          </a:xfrm>
          <a:prstGeom prst="rect">
            <a:avLst/>
          </a:prstGeom>
          <a:noFill/>
          <a:ln w="47625">
            <a:solidFill>
              <a:srgbClr val="76D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D717F9-703C-284A-9E22-E306EA668AAF}"/>
              </a:ext>
            </a:extLst>
          </p:cNvPr>
          <p:cNvSpPr/>
          <p:nvPr/>
        </p:nvSpPr>
        <p:spPr>
          <a:xfrm>
            <a:off x="317634" y="1379055"/>
            <a:ext cx="8499107" cy="5233501"/>
          </a:xfrm>
          <a:prstGeom prst="rect">
            <a:avLst/>
          </a:prstGeom>
          <a:noFill/>
          <a:ln w="19050">
            <a:solidFill>
              <a:srgbClr val="76D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9FC95A-61D4-514F-9457-C0F19B9165A0}"/>
              </a:ext>
            </a:extLst>
          </p:cNvPr>
          <p:cNvSpPr txBox="1"/>
          <p:nvPr/>
        </p:nvSpPr>
        <p:spPr>
          <a:xfrm>
            <a:off x="2345284" y="230671"/>
            <a:ext cx="6465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 dirty="0">
                <a:solidFill>
                  <a:srgbClr val="00B0F0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Términos de uso</a:t>
            </a:r>
            <a:endParaRPr lang="es-MX" sz="11500" dirty="0">
              <a:solidFill>
                <a:srgbClr val="00B0F0"/>
              </a:solidFill>
              <a:latin typeface="KAHIGHWAY" panose="02000603000000000000" pitchFamily="2" charset="0"/>
              <a:ea typeface="KAHIGHWAY" panose="02000603000000000000" pitchFamily="2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A0CB6C5-295F-244E-BBCF-AB1DDDF6979E}"/>
              </a:ext>
            </a:extLst>
          </p:cNvPr>
          <p:cNvSpPr/>
          <p:nvPr/>
        </p:nvSpPr>
        <p:spPr>
          <a:xfrm>
            <a:off x="703867" y="4708182"/>
            <a:ext cx="7958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0B0F0"/>
                </a:solidFill>
                <a:latin typeface="KG Neatly Printed" panose="02000506000000020003" pitchFamily="2" charset="77"/>
                <a:ea typeface="AGCanYouNotBold" panose="02000803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www.materialdidacticorayitas.com</a:t>
            </a:r>
            <a:endParaRPr lang="es-MX" dirty="0">
              <a:solidFill>
                <a:srgbClr val="00B0F0"/>
              </a:solidFill>
              <a:latin typeface="KG Neatly Printed" panose="02000506000000020003" pitchFamily="2" charset="77"/>
              <a:ea typeface="AGCanYouNotBold" panose="02000803000000000000" pitchFamily="2" charset="0"/>
            </a:endParaRPr>
          </a:p>
          <a:p>
            <a:pPr algn="ctr"/>
            <a:endParaRPr lang="es-MX" dirty="0">
              <a:solidFill>
                <a:srgbClr val="FF8AD8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6ECDC4-C574-CF44-93FD-8266F06B7210}"/>
              </a:ext>
            </a:extLst>
          </p:cNvPr>
          <p:cNvSpPr/>
          <p:nvPr/>
        </p:nvSpPr>
        <p:spPr>
          <a:xfrm>
            <a:off x="2345284" y="1462485"/>
            <a:ext cx="64652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latin typeface="KAHIGHWAY" panose="02000603000000000000" pitchFamily="2" charset="0"/>
                <a:ea typeface="KAHIGHWAY" panose="02000603000000000000" pitchFamily="2" charset="0"/>
              </a:rPr>
              <a:t>¡gracias por descargar nuestros materiales gratuitos</a:t>
            </a:r>
            <a:endParaRPr lang="es-MX" sz="700" dirty="0">
              <a:latin typeface="KAHIGHWAY" panose="02000603000000000000" pitchFamily="2" charset="0"/>
              <a:ea typeface="KAHIGHWAY" panose="02000603000000000000" pitchFamily="2" charset="0"/>
            </a:endParaRPr>
          </a:p>
          <a:p>
            <a:pPr algn="ctr"/>
            <a:r>
              <a:rPr lang="es-MX" sz="2400" dirty="0">
                <a:latin typeface="KAKOALAFICATIONS" panose="02000603000000000000" pitchFamily="2" charset="0"/>
                <a:ea typeface="KAKOALAFICATIONS" panose="02000603000000000000" pitchFamily="2" charset="0"/>
              </a:rPr>
              <a:t>© Material Didáctico Rayitas</a:t>
            </a:r>
            <a:endParaRPr lang="es-MX" sz="2000" dirty="0">
              <a:latin typeface="KAKOALAFICATIONS" panose="02000603000000000000" pitchFamily="2" charset="0"/>
              <a:ea typeface="KAKOALAFICATIONS" panose="02000603000000000000" pitchFamily="2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AC8D890-1FE1-6744-B818-8F1F84EDA45F}"/>
              </a:ext>
            </a:extLst>
          </p:cNvPr>
          <p:cNvSpPr/>
          <p:nvPr/>
        </p:nvSpPr>
        <p:spPr>
          <a:xfrm>
            <a:off x="2635515" y="2858092"/>
            <a:ext cx="2199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B0F0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Está permitido</a:t>
            </a:r>
          </a:p>
          <a:p>
            <a:pPr algn="ctr"/>
            <a:endParaRPr lang="es-MX" sz="300" dirty="0">
              <a:latin typeface="Helvetica" pitchFamily="2" charset="0"/>
            </a:endParaRPr>
          </a:p>
          <a:p>
            <a:pPr algn="ctr"/>
            <a:endParaRPr lang="es-MX" sz="300" dirty="0">
              <a:latin typeface="Helvetica" pitchFamily="2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A3162B0-5167-8A4D-8A4B-805FDA3E381F}"/>
              </a:ext>
            </a:extLst>
          </p:cNvPr>
          <p:cNvSpPr/>
          <p:nvPr/>
        </p:nvSpPr>
        <p:spPr>
          <a:xfrm>
            <a:off x="2431820" y="3278392"/>
            <a:ext cx="27742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BBMAMABEAR" panose="02000603000000000000" pitchFamily="2" charset="0"/>
                <a:ea typeface="BBMAMABEAR" panose="02000603000000000000" pitchFamily="2" charset="0"/>
              </a:rPr>
              <a:t>Imprimir o fotocopiar el documento tantas veces sea necesario para usarlo con tus estudiantes.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53A4095-1505-C24A-B76A-71CC18A2CE9E}"/>
              </a:ext>
            </a:extLst>
          </p:cNvPr>
          <p:cNvSpPr/>
          <p:nvPr/>
        </p:nvSpPr>
        <p:spPr>
          <a:xfrm>
            <a:off x="5825132" y="3118368"/>
            <a:ext cx="2580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B0F0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No está permitido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AFB7F5F-25A2-104C-AEDB-5EA40C4C519C}"/>
              </a:ext>
            </a:extLst>
          </p:cNvPr>
          <p:cNvSpPr/>
          <p:nvPr/>
        </p:nvSpPr>
        <p:spPr>
          <a:xfrm>
            <a:off x="5465758" y="3534834"/>
            <a:ext cx="3091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BBMAMABEAR" panose="02000603000000000000" pitchFamily="2" charset="0"/>
                <a:ea typeface="BBMAMABEAR" panose="02000603000000000000" pitchFamily="2" charset="0"/>
              </a:rPr>
              <a:t>Editar o alterar alguna parte del documento. </a:t>
            </a:r>
            <a:endParaRPr lang="es-MX" sz="900" dirty="0">
              <a:latin typeface="BBMAMABEAR" panose="02000603000000000000" pitchFamily="2" charset="0"/>
              <a:ea typeface="BBMAMABEAR" panose="02000603000000000000" pitchFamily="2" charset="0"/>
            </a:endParaRPr>
          </a:p>
          <a:p>
            <a:pPr algn="ctr"/>
            <a:r>
              <a:rPr lang="es-MX" sz="1600" dirty="0">
                <a:latin typeface="BBMAMABEAR" panose="02000603000000000000" pitchFamily="2" charset="0"/>
                <a:ea typeface="BBMAMABEAR" panose="02000603000000000000" pitchFamily="2" charset="0"/>
              </a:rPr>
              <a:t>Vender el documento.</a:t>
            </a:r>
          </a:p>
          <a:p>
            <a:pPr algn="ctr"/>
            <a:r>
              <a:rPr lang="es-MX" sz="1600" dirty="0">
                <a:latin typeface="BBMAMABEAR" panose="02000603000000000000" pitchFamily="2" charset="0"/>
                <a:ea typeface="BBMAMABEAR" panose="02000603000000000000" pitchFamily="2" charset="0"/>
              </a:rPr>
              <a:t>Cargar el archivo en algún sitio </a:t>
            </a:r>
            <a:r>
              <a:rPr lang="es-MX" sz="1600" b="1" dirty="0">
                <a:latin typeface="BBMAMABEAR" panose="02000603000000000000" pitchFamily="2" charset="0"/>
                <a:ea typeface="BBMAMABEAR" panose="02000603000000000000" pitchFamily="2" charset="0"/>
              </a:rPr>
              <a:t>web, red social o whatsapp</a:t>
            </a:r>
            <a:r>
              <a:rPr lang="es-MX" sz="1600" dirty="0">
                <a:latin typeface="BBMAMABEAR" panose="02000603000000000000" pitchFamily="2" charset="0"/>
                <a:ea typeface="BBMAMABEAR" panose="02000603000000000000" pitchFamily="2" charset="0"/>
              </a:rPr>
              <a:t>.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96AE226-5FDC-A24C-BD9E-569B533CA722}"/>
              </a:ext>
            </a:extLst>
          </p:cNvPr>
          <p:cNvSpPr/>
          <p:nvPr/>
        </p:nvSpPr>
        <p:spPr>
          <a:xfrm>
            <a:off x="327260" y="6163998"/>
            <a:ext cx="848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GBossLady" panose="02000603000000000000" pitchFamily="2" charset="0"/>
                <a:ea typeface="AGBossLady" panose="02000603000000000000" pitchFamily="2" charset="0"/>
              </a:rPr>
              <a:t>Gracias por respetar y valorar mi trabajo.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330A608-F9FA-BE47-A040-E945DC173DD8}"/>
              </a:ext>
            </a:extLst>
          </p:cNvPr>
          <p:cNvSpPr/>
          <p:nvPr/>
        </p:nvSpPr>
        <p:spPr>
          <a:xfrm>
            <a:off x="534886" y="5006039"/>
            <a:ext cx="81277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00" b="1" dirty="0">
                <a:latin typeface="BBMAMABEAR" panose="02000603000000000000" pitchFamily="2" charset="0"/>
                <a:ea typeface="BBMAMABEAR" panose="02000603000000000000" pitchFamily="2" charset="0"/>
              </a:rPr>
              <a:t>© Material Didáctico Rayitas</a:t>
            </a:r>
          </a:p>
          <a:p>
            <a:pPr algn="ctr"/>
            <a:r>
              <a:rPr lang="es-MX" sz="1050" dirty="0">
                <a:latin typeface="BBMAMABEAR" panose="02000603000000000000" pitchFamily="2" charset="0"/>
                <a:ea typeface="BBMAMABEAR" panose="02000603000000000000" pitchFamily="2" charset="0"/>
              </a:rPr>
              <a:t>T</a:t>
            </a:r>
            <a:r>
              <a:rPr lang="es-MX" sz="1400" dirty="0">
                <a:latin typeface="BBMAMABEAR" panose="02000603000000000000" pitchFamily="2" charset="0"/>
                <a:ea typeface="BBMAMABEAR" panose="02000603000000000000" pitchFamily="2" charset="0"/>
              </a:rPr>
              <a:t>odos los derechos reservados por el autor. Queda prohibido distribuir, reproducir o vender este material por cualquier medio ya sea </a:t>
            </a:r>
            <a:r>
              <a:rPr lang="es-MX" sz="1400" b="1" dirty="0">
                <a:latin typeface="BBMAMABEAR" panose="02000603000000000000" pitchFamily="2" charset="0"/>
                <a:ea typeface="BBMAMABEAR" panose="02000603000000000000" pitchFamily="2" charset="0"/>
              </a:rPr>
              <a:t>electrónicamente</a:t>
            </a:r>
            <a:r>
              <a:rPr lang="es-MX" sz="1400" dirty="0">
                <a:latin typeface="BBMAMABEAR" panose="02000603000000000000" pitchFamily="2" charset="0"/>
                <a:ea typeface="BBMAMABEAR" panose="02000603000000000000" pitchFamily="2" charset="0"/>
              </a:rPr>
              <a:t> o de manera </a:t>
            </a:r>
            <a:r>
              <a:rPr lang="es-MX" sz="1400" b="1" dirty="0">
                <a:latin typeface="BBMAMABEAR" panose="02000603000000000000" pitchFamily="2" charset="0"/>
                <a:ea typeface="BBMAMABEAR" panose="02000603000000000000" pitchFamily="2" charset="0"/>
              </a:rPr>
              <a:t>impresa</a:t>
            </a:r>
            <a:r>
              <a:rPr lang="es-MX" sz="1400" dirty="0">
                <a:latin typeface="BBMAMABEAR" panose="02000603000000000000" pitchFamily="2" charset="0"/>
                <a:ea typeface="BBMAMABEAR" panose="02000603000000000000" pitchFamily="2" charset="0"/>
              </a:rPr>
              <a:t>, así como reclamarlo como propio e intentar modificar o quitar avisos de copyright o logos ya que se encuentra protegido por los derechos de autor. El incumplimiento es una violación a la Ley de los Derechos de Autor y puede tener consecuencias legales.  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A9F7AE7-8A5F-7744-827A-DD5EC17909E8}"/>
              </a:ext>
            </a:extLst>
          </p:cNvPr>
          <p:cNvSpPr/>
          <p:nvPr/>
        </p:nvSpPr>
        <p:spPr>
          <a:xfrm>
            <a:off x="534886" y="4126494"/>
            <a:ext cx="9034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Facebook</a:t>
            </a:r>
            <a:endParaRPr lang="es-MX" sz="1350" dirty="0">
              <a:solidFill>
                <a:schemeClr val="bg1"/>
              </a:solidFill>
              <a:latin typeface="KAHIGHWAY" panose="02000603000000000000" pitchFamily="2" charset="0"/>
              <a:ea typeface="KAHIGHWAY" panose="02000603000000000000" pitchFamily="2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64E1C51-9FA6-E24D-AE7A-3C481A48B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46" y="3331409"/>
            <a:ext cx="2000082" cy="200008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AEBAB70-2EA1-E544-9815-E5FC566DA018}"/>
              </a:ext>
            </a:extLst>
          </p:cNvPr>
          <p:cNvSpPr txBox="1"/>
          <p:nvPr/>
        </p:nvSpPr>
        <p:spPr>
          <a:xfrm>
            <a:off x="1922139" y="235114"/>
            <a:ext cx="7388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 dirty="0">
                <a:ln w="25400">
                  <a:solidFill>
                    <a:schemeClr val="tx1"/>
                  </a:solidFill>
                </a:ln>
                <a:noFill/>
                <a:latin typeface="KAHIGHWAY" panose="02000603000000000000" pitchFamily="2" charset="0"/>
                <a:ea typeface="KAHIGHWAY" panose="02000603000000000000" pitchFamily="2" charset="0"/>
              </a:rPr>
              <a:t>Términos de uso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A88E33A-B947-3E4C-B048-A50ADEC41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446" y="89926"/>
            <a:ext cx="1343770" cy="259735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9757A49-C460-A748-B382-011E45221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41" y="925438"/>
            <a:ext cx="1513577" cy="26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3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4D4D48B-98F5-1048-A6D1-24C5DC246B08}"/>
              </a:ext>
            </a:extLst>
          </p:cNvPr>
          <p:cNvSpPr/>
          <p:nvPr/>
        </p:nvSpPr>
        <p:spPr>
          <a:xfrm>
            <a:off x="144379" y="79513"/>
            <a:ext cx="8816741" cy="6649279"/>
          </a:xfrm>
          <a:prstGeom prst="rect">
            <a:avLst/>
          </a:prstGeom>
          <a:noFill/>
          <a:ln w="47625">
            <a:solidFill>
              <a:srgbClr val="76D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D717F9-703C-284A-9E22-E306EA668AAF}"/>
              </a:ext>
            </a:extLst>
          </p:cNvPr>
          <p:cNvSpPr/>
          <p:nvPr/>
        </p:nvSpPr>
        <p:spPr>
          <a:xfrm>
            <a:off x="356135" y="1378058"/>
            <a:ext cx="8383604" cy="4991042"/>
          </a:xfrm>
          <a:prstGeom prst="rect">
            <a:avLst/>
          </a:prstGeom>
          <a:noFill/>
          <a:ln w="19050">
            <a:solidFill>
              <a:srgbClr val="76D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9FC95A-61D4-514F-9457-C0F19B9165A0}"/>
              </a:ext>
            </a:extLst>
          </p:cNvPr>
          <p:cNvSpPr txBox="1"/>
          <p:nvPr/>
        </p:nvSpPr>
        <p:spPr>
          <a:xfrm>
            <a:off x="418633" y="133336"/>
            <a:ext cx="61275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dirty="0">
                <a:solidFill>
                  <a:srgbClr val="00B0F0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Créditos</a:t>
            </a:r>
            <a:endParaRPr lang="es-MX" sz="6600" dirty="0">
              <a:solidFill>
                <a:srgbClr val="00B0F0"/>
              </a:solidFill>
              <a:latin typeface="KAHIGHWAY" panose="02000603000000000000" pitchFamily="2" charset="0"/>
              <a:ea typeface="KAHIGHWAY" panose="02000603000000000000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5C334E8-11C6-504F-AAF7-97BD1867B15B}"/>
              </a:ext>
            </a:extLst>
          </p:cNvPr>
          <p:cNvSpPr/>
          <p:nvPr/>
        </p:nvSpPr>
        <p:spPr>
          <a:xfrm>
            <a:off x="540915" y="5650061"/>
            <a:ext cx="6602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latin typeface="KAHIGHWAY" panose="02000603000000000000" pitchFamily="2" charset="0"/>
                <a:ea typeface="KAHIGHWAY" panose="02000603000000000000" pitchFamily="2" charset="0"/>
              </a:rPr>
              <a:t>© Material Didáctico Rayitas</a:t>
            </a:r>
          </a:p>
          <a:p>
            <a:pPr algn="ctr"/>
            <a:r>
              <a:rPr lang="es-MX" sz="2400" dirty="0">
                <a:latin typeface="KAKOALAFICATIONS" panose="02000603000000000000" pitchFamily="2" charset="0"/>
                <a:ea typeface="KAKOALAFICATIONS" panose="02000603000000000000" pitchFamily="2" charset="0"/>
              </a:rPr>
              <a:t>Todos los derechos reservados por el autor.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A0CB6C5-295F-244E-BBCF-AB1DDDF6979E}"/>
              </a:ext>
            </a:extLst>
          </p:cNvPr>
          <p:cNvSpPr/>
          <p:nvPr/>
        </p:nvSpPr>
        <p:spPr>
          <a:xfrm>
            <a:off x="1712428" y="6307499"/>
            <a:ext cx="46498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00" dirty="0">
                <a:solidFill>
                  <a:srgbClr val="00B0F0"/>
                </a:solidFill>
                <a:latin typeface="KG Neatly Printed" panose="02000506000000020003" pitchFamily="2" charset="77"/>
                <a:ea typeface="AGCanYouNotBold" panose="02000803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www.materialdidacticorayitas.com</a:t>
            </a:r>
            <a:endParaRPr lang="es-MX" sz="2100" dirty="0">
              <a:solidFill>
                <a:srgbClr val="00B0F0"/>
              </a:solidFill>
              <a:latin typeface="KG Neatly Printed" panose="02000506000000020003" pitchFamily="2" charset="77"/>
              <a:ea typeface="AGCanYouNotBold" panose="02000803000000000000" pitchFamily="2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072D98D-7535-0145-8467-00C48210CA24}"/>
              </a:ext>
            </a:extLst>
          </p:cNvPr>
          <p:cNvSpPr/>
          <p:nvPr/>
        </p:nvSpPr>
        <p:spPr>
          <a:xfrm flipH="1">
            <a:off x="2329990" y="3758980"/>
            <a:ext cx="847136" cy="87133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bg1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8EF7601-2AFD-3640-852D-157489F9B476}"/>
              </a:ext>
            </a:extLst>
          </p:cNvPr>
          <p:cNvSpPr/>
          <p:nvPr/>
        </p:nvSpPr>
        <p:spPr>
          <a:xfrm flipH="1">
            <a:off x="5902380" y="3770015"/>
            <a:ext cx="847136" cy="87133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bg1"/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0C181D6-F9F8-A748-9FDF-E4F1BD1FF792}"/>
              </a:ext>
            </a:extLst>
          </p:cNvPr>
          <p:cNvSpPr/>
          <p:nvPr/>
        </p:nvSpPr>
        <p:spPr>
          <a:xfrm flipH="1">
            <a:off x="3450937" y="3756575"/>
            <a:ext cx="847136" cy="87133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bg1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A06504E6-0CE8-E44F-86E3-2E5AAE77C942}"/>
              </a:ext>
            </a:extLst>
          </p:cNvPr>
          <p:cNvSpPr/>
          <p:nvPr/>
        </p:nvSpPr>
        <p:spPr>
          <a:xfrm flipH="1">
            <a:off x="4675992" y="3755109"/>
            <a:ext cx="847136" cy="87133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bg1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96AE226-5FDC-A24C-BD9E-569B533CA722}"/>
              </a:ext>
            </a:extLst>
          </p:cNvPr>
          <p:cNvSpPr/>
          <p:nvPr/>
        </p:nvSpPr>
        <p:spPr>
          <a:xfrm>
            <a:off x="356135" y="1356895"/>
            <a:ext cx="6345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PLMORNINGMEETING" panose="02000603000000000000" pitchFamily="2" charset="0"/>
                <a:ea typeface="APLMORNINGMEETING" panose="02000603000000000000" pitchFamily="2" charset="0"/>
              </a:rPr>
              <a:t>Gracias por compartir su talento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E7DCE8-C074-D04A-8859-C01EC6106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30" y="2014816"/>
            <a:ext cx="1141916" cy="114191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9D46BB4-16EB-1D44-A431-C0280F34B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5" y="3218000"/>
            <a:ext cx="1143726" cy="114372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9965370-14EB-C44B-A375-F4019AC72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11" y="4394688"/>
            <a:ext cx="1311131" cy="131113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9FB095B-8E71-354F-8BA9-21357D85A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418" y="1973232"/>
            <a:ext cx="1172882" cy="117288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C0314CD-BCB4-5645-BD35-91855A14B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900" y="1993797"/>
            <a:ext cx="1152693" cy="115269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78CF4E8C-5C85-2D4F-AAC7-89707BD8F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425" y="1921658"/>
            <a:ext cx="1630234" cy="954283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7DB9F07E-39DC-9145-9C54-F2660C95B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042" y="4460881"/>
            <a:ext cx="1192385" cy="1192385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3C88FB48-017E-0249-BFCF-4CE49F6F87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8665" y="2875941"/>
            <a:ext cx="1471252" cy="62887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9BF304D-A3AC-2C40-AA13-05359059B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0094" y="3218000"/>
            <a:ext cx="1143726" cy="114372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5C73F0D-888C-8547-BD71-15D63305BB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0492" y="3194243"/>
            <a:ext cx="1374042" cy="1152693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FE8E1362-2F2F-D441-B7F5-4216130964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9332" y="3655240"/>
            <a:ext cx="1306427" cy="1223192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9C8834DC-3701-9548-B527-3C3CB47715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861" y="4512463"/>
            <a:ext cx="1105809" cy="11058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FAF669-7B12-3C43-824B-586A85DCD8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6157" y="2057695"/>
            <a:ext cx="1075848" cy="10758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1C0B38-A1F6-A648-8578-C16B21DEB7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37519" y="3206529"/>
            <a:ext cx="1105809" cy="110580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C71D8287-7F4B-E44E-A115-948AF9A5619A}"/>
              </a:ext>
            </a:extLst>
          </p:cNvPr>
          <p:cNvSpPr txBox="1"/>
          <p:nvPr/>
        </p:nvSpPr>
        <p:spPr>
          <a:xfrm>
            <a:off x="1586423" y="129680"/>
            <a:ext cx="3897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KAHIGHWAY" panose="02000603000000000000" pitchFamily="2" charset="0"/>
                <a:ea typeface="KAHIGHWAY" panose="02000603000000000000" pitchFamily="2" charset="0"/>
              </a:rPr>
              <a:t>Créditos</a:t>
            </a:r>
            <a:endParaRPr lang="es-MX" sz="72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KAHIGHWAY" panose="02000603000000000000" pitchFamily="2" charset="0"/>
              <a:ea typeface="KAHIGHWAY" panose="02000603000000000000" pitchFamily="2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869C685-EAD7-1949-8F90-1398A29975B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28144"/>
          <a:stretch/>
        </p:blipFill>
        <p:spPr>
          <a:xfrm>
            <a:off x="6767377" y="138845"/>
            <a:ext cx="2209234" cy="671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77509C-D863-9D41-A3CD-F3B1D780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57613A-8FA1-0A47-9302-3F352A789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8" t="37926" r="32152" b="39963"/>
          <a:stretch/>
        </p:blipFill>
        <p:spPr>
          <a:xfrm rot="16200000">
            <a:off x="8687402" y="6228821"/>
            <a:ext cx="697574" cy="2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900896-4947-824D-A5E9-6E651922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DB58CA-C898-3341-9B77-1B149BA7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8E4A40-E9EA-C54B-804C-FA787DAA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18600" cy="6832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919AB10-E0A7-C849-BFB6-5654FB1E8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8" t="37926" r="32152" b="39963"/>
          <a:stretch/>
        </p:blipFill>
        <p:spPr>
          <a:xfrm rot="16200000">
            <a:off x="8687402" y="6228821"/>
            <a:ext cx="697574" cy="2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7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BE70C0-2F87-784A-9DEC-F535F650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515D6F-C760-C942-B4B9-FAC9D9C4F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8" t="37926" r="32152" b="39963"/>
          <a:stretch/>
        </p:blipFill>
        <p:spPr>
          <a:xfrm rot="16200000">
            <a:off x="8687402" y="6228821"/>
            <a:ext cx="697574" cy="2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D43A91-221A-4F48-96F9-3693A38F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5C7A842-2545-B847-ACDC-74D22CFFF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95262" y="753318"/>
            <a:ext cx="1525028" cy="16850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13A7C8-DA97-964A-8A2A-06A36BFC3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109128" y="2528041"/>
            <a:ext cx="1525028" cy="16850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254456-25F9-8545-A488-F898C23B9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109128" y="4302764"/>
            <a:ext cx="1525028" cy="16850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8A18BD-D3B5-ED4A-BBF5-9DCF24312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1784376" y="753318"/>
            <a:ext cx="1525028" cy="16850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DA7B7D-AC72-CB48-830A-91D299D3D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1798242" y="2528041"/>
            <a:ext cx="1525028" cy="16850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B2BED4-BC11-494E-82E3-5884A4B7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1798242" y="4302764"/>
            <a:ext cx="1525028" cy="16850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C45936B-F96E-3344-8084-E74EE717B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3487356" y="753318"/>
            <a:ext cx="1525028" cy="1685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9E5B60-985C-0348-A67C-15CAC264F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3501222" y="2528041"/>
            <a:ext cx="1525028" cy="16850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9F7AF6-F75C-2C45-9D0C-A770D5866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3501222" y="4302764"/>
            <a:ext cx="1525028" cy="16850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EDAC76-5B67-7545-AF44-5929DCEF8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5206204" y="753318"/>
            <a:ext cx="1525028" cy="16850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E626DC-2407-5544-A178-A86DEC0DA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5220070" y="2528041"/>
            <a:ext cx="1525028" cy="16850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D4FF983-24A6-224C-BF09-E0941482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5220070" y="4302764"/>
            <a:ext cx="1525028" cy="168508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CDF3A00-27C7-D941-88CE-E70E64FA8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6889013" y="753318"/>
            <a:ext cx="1525028" cy="168508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950CA6E-59B3-0F40-B976-5BC995B36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6902879" y="2528041"/>
            <a:ext cx="1525028" cy="168508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18D9C07-05A0-D247-96C4-1BDAD9D82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6902879" y="4302764"/>
            <a:ext cx="1525028" cy="16850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2A85CCD-26FA-994B-8EF7-5D38C9D9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8454" r="10904" b="1699"/>
          <a:stretch/>
        </p:blipFill>
        <p:spPr>
          <a:xfrm>
            <a:off x="9289081" y="5068907"/>
            <a:ext cx="1525028" cy="16850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E4948CD-2BA0-9449-934F-869ED7701ABC}"/>
              </a:ext>
            </a:extLst>
          </p:cNvPr>
          <p:cNvSpPr txBox="1"/>
          <p:nvPr/>
        </p:nvSpPr>
        <p:spPr>
          <a:xfrm>
            <a:off x="9144000" y="4114800"/>
            <a:ext cx="1872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entury" panose="02040604050505020304" pitchFamily="18" charset="0"/>
                <a:ea typeface="BNCHIQUITA" panose="02000603000000000000" pitchFamily="2" charset="0"/>
              </a:rPr>
              <a:t>Puedes ajustar el tamaño y agregar tantos marcos como necesites.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ABDCBDE-0B93-3742-BCF7-29AFEC00C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48" t="37926" r="32152" b="39963"/>
          <a:stretch/>
        </p:blipFill>
        <p:spPr>
          <a:xfrm rot="16200000">
            <a:off x="8687402" y="6228821"/>
            <a:ext cx="697574" cy="2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10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A6CBA1-524B-2C48-8F07-46673304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02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ALETA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B5DE5"/>
      </a:accent1>
      <a:accent2>
        <a:srgbClr val="F15BB5"/>
      </a:accent2>
      <a:accent3>
        <a:srgbClr val="FEE440"/>
      </a:accent3>
      <a:accent4>
        <a:srgbClr val="00BBF9"/>
      </a:accent4>
      <a:accent5>
        <a:srgbClr val="00F5D4"/>
      </a:accent5>
      <a:accent6>
        <a:srgbClr val="FF9933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10159</TotalTime>
  <Words>200</Words>
  <Application>Microsoft Macintosh PowerPoint</Application>
  <PresentationFormat>Carta (216 x 279 mm)</PresentationFormat>
  <Paragraphs>26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9" baseType="lpstr">
      <vt:lpstr>AGBossLady</vt:lpstr>
      <vt:lpstr>AGCanYouNotBold</vt:lpstr>
      <vt:lpstr>APLMORNINGMEETING</vt:lpstr>
      <vt:lpstr>Arial</vt:lpstr>
      <vt:lpstr>BBMAMABEAR</vt:lpstr>
      <vt:lpstr>Calibri</vt:lpstr>
      <vt:lpstr>Calibri Light</vt:lpstr>
      <vt:lpstr>Century</vt:lpstr>
      <vt:lpstr>Helvetica</vt:lpstr>
      <vt:lpstr>KAHIGHWAY</vt:lpstr>
      <vt:lpstr>KAKOALAFICATIONS</vt:lpstr>
      <vt:lpstr>KG Neatly Printed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Solórzano</dc:creator>
  <cp:lastModifiedBy>Sebastian Manuel Sanchez Quezada</cp:lastModifiedBy>
  <cp:revision>194</cp:revision>
  <cp:lastPrinted>2021-06-19T16:05:28Z</cp:lastPrinted>
  <dcterms:created xsi:type="dcterms:W3CDTF">2017-04-19T04:36:42Z</dcterms:created>
  <dcterms:modified xsi:type="dcterms:W3CDTF">2021-06-19T16:22:39Z</dcterms:modified>
</cp:coreProperties>
</file>