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8120063" cy="10826750" type="B4ISO"/>
  <p:notesSz cx="6858000" cy="9144000"/>
  <p:photoAlbum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21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005" y="1771879"/>
            <a:ext cx="6902054" cy="3769313"/>
          </a:xfrm>
        </p:spPr>
        <p:txBody>
          <a:bodyPr anchor="b"/>
          <a:lstStyle>
            <a:lvl1pPr algn="ctr">
              <a:defRPr sz="532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5008" y="5686551"/>
            <a:ext cx="6090047" cy="2613958"/>
          </a:xfrm>
        </p:spPr>
        <p:txBody>
          <a:bodyPr/>
          <a:lstStyle>
            <a:lvl1pPr marL="0" indent="0" algn="ctr">
              <a:buNone/>
              <a:defRPr sz="2131"/>
            </a:lvl1pPr>
            <a:lvl2pPr marL="405994" indent="0" algn="ctr">
              <a:buNone/>
              <a:defRPr sz="1776"/>
            </a:lvl2pPr>
            <a:lvl3pPr marL="811987" indent="0" algn="ctr">
              <a:buNone/>
              <a:defRPr sz="1598"/>
            </a:lvl3pPr>
            <a:lvl4pPr marL="1217981" indent="0" algn="ctr">
              <a:buNone/>
              <a:defRPr sz="1421"/>
            </a:lvl4pPr>
            <a:lvl5pPr marL="1623974" indent="0" algn="ctr">
              <a:buNone/>
              <a:defRPr sz="1421"/>
            </a:lvl5pPr>
            <a:lvl6pPr marL="2029968" indent="0" algn="ctr">
              <a:buNone/>
              <a:defRPr sz="1421"/>
            </a:lvl6pPr>
            <a:lvl7pPr marL="2435962" indent="0" algn="ctr">
              <a:buNone/>
              <a:defRPr sz="1421"/>
            </a:lvl7pPr>
            <a:lvl8pPr marL="2841955" indent="0" algn="ctr">
              <a:buNone/>
              <a:defRPr sz="1421"/>
            </a:lvl8pPr>
            <a:lvl9pPr marL="3247949" indent="0" algn="ctr">
              <a:buNone/>
              <a:defRPr sz="1421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C753-D94E-4722-ABEE-D08EEC3FC7B8}" type="datetimeFigureOut">
              <a:rPr lang="es-ES" smtClean="0"/>
              <a:t>03/06/2021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9A9E-E921-4DE5-85E7-E04BB45092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106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C753-D94E-4722-ABEE-D08EEC3FC7B8}" type="datetimeFigureOut">
              <a:rPr lang="es-ES" smtClean="0"/>
              <a:t>03/06/2021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9A9E-E921-4DE5-85E7-E04BB45092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5886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10920" y="576424"/>
            <a:ext cx="1750889" cy="917517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8255" y="576424"/>
            <a:ext cx="5151165" cy="917517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C753-D94E-4722-ABEE-D08EEC3FC7B8}" type="datetimeFigureOut">
              <a:rPr lang="es-ES" smtClean="0"/>
              <a:t>03/06/2021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9A9E-E921-4DE5-85E7-E04BB45092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0115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C753-D94E-4722-ABEE-D08EEC3FC7B8}" type="datetimeFigureOut">
              <a:rPr lang="es-ES" smtClean="0"/>
              <a:t>03/06/2021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9A9E-E921-4DE5-85E7-E04BB45092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8258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026" y="2699172"/>
            <a:ext cx="7003554" cy="4503626"/>
          </a:xfrm>
        </p:spPr>
        <p:txBody>
          <a:bodyPr anchor="b"/>
          <a:lstStyle>
            <a:lvl1pPr>
              <a:defRPr sz="532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026" y="7245404"/>
            <a:ext cx="7003554" cy="2368351"/>
          </a:xfrm>
        </p:spPr>
        <p:txBody>
          <a:bodyPr/>
          <a:lstStyle>
            <a:lvl1pPr marL="0" indent="0">
              <a:buNone/>
              <a:defRPr sz="2131">
                <a:solidFill>
                  <a:schemeClr val="tx1"/>
                </a:solidFill>
              </a:defRPr>
            </a:lvl1pPr>
            <a:lvl2pPr marL="405994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2pPr>
            <a:lvl3pPr marL="811987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3pPr>
            <a:lvl4pPr marL="1217981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4pPr>
            <a:lvl5pPr marL="1623974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5pPr>
            <a:lvl6pPr marL="2029968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6pPr>
            <a:lvl7pPr marL="2435962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7pPr>
            <a:lvl8pPr marL="2841955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8pPr>
            <a:lvl9pPr marL="3247949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C753-D94E-4722-ABEE-D08EEC3FC7B8}" type="datetimeFigureOut">
              <a:rPr lang="es-ES" smtClean="0"/>
              <a:t>03/06/2021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9A9E-E921-4DE5-85E7-E04BB45092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1315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254" y="2882121"/>
            <a:ext cx="3451027" cy="68694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0782" y="2882121"/>
            <a:ext cx="3451027" cy="68694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C753-D94E-4722-ABEE-D08EEC3FC7B8}" type="datetimeFigureOut">
              <a:rPr lang="es-ES" smtClean="0"/>
              <a:t>03/06/2021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9A9E-E921-4DE5-85E7-E04BB45092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0633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312" y="576427"/>
            <a:ext cx="7003554" cy="209267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9313" y="2654058"/>
            <a:ext cx="3435167" cy="1300713"/>
          </a:xfrm>
        </p:spPr>
        <p:txBody>
          <a:bodyPr anchor="b"/>
          <a:lstStyle>
            <a:lvl1pPr marL="0" indent="0">
              <a:buNone/>
              <a:defRPr sz="2131" b="1"/>
            </a:lvl1pPr>
            <a:lvl2pPr marL="405994" indent="0">
              <a:buNone/>
              <a:defRPr sz="1776" b="1"/>
            </a:lvl2pPr>
            <a:lvl3pPr marL="811987" indent="0">
              <a:buNone/>
              <a:defRPr sz="1598" b="1"/>
            </a:lvl3pPr>
            <a:lvl4pPr marL="1217981" indent="0">
              <a:buNone/>
              <a:defRPr sz="1421" b="1"/>
            </a:lvl4pPr>
            <a:lvl5pPr marL="1623974" indent="0">
              <a:buNone/>
              <a:defRPr sz="1421" b="1"/>
            </a:lvl5pPr>
            <a:lvl6pPr marL="2029968" indent="0">
              <a:buNone/>
              <a:defRPr sz="1421" b="1"/>
            </a:lvl6pPr>
            <a:lvl7pPr marL="2435962" indent="0">
              <a:buNone/>
              <a:defRPr sz="1421" b="1"/>
            </a:lvl7pPr>
            <a:lvl8pPr marL="2841955" indent="0">
              <a:buNone/>
              <a:defRPr sz="1421" b="1"/>
            </a:lvl8pPr>
            <a:lvl9pPr marL="3247949" indent="0">
              <a:buNone/>
              <a:defRPr sz="1421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313" y="3954771"/>
            <a:ext cx="3435167" cy="58168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10783" y="2654058"/>
            <a:ext cx="3452084" cy="1300713"/>
          </a:xfrm>
        </p:spPr>
        <p:txBody>
          <a:bodyPr anchor="b"/>
          <a:lstStyle>
            <a:lvl1pPr marL="0" indent="0">
              <a:buNone/>
              <a:defRPr sz="2131" b="1"/>
            </a:lvl1pPr>
            <a:lvl2pPr marL="405994" indent="0">
              <a:buNone/>
              <a:defRPr sz="1776" b="1"/>
            </a:lvl2pPr>
            <a:lvl3pPr marL="811987" indent="0">
              <a:buNone/>
              <a:defRPr sz="1598" b="1"/>
            </a:lvl3pPr>
            <a:lvl4pPr marL="1217981" indent="0">
              <a:buNone/>
              <a:defRPr sz="1421" b="1"/>
            </a:lvl4pPr>
            <a:lvl5pPr marL="1623974" indent="0">
              <a:buNone/>
              <a:defRPr sz="1421" b="1"/>
            </a:lvl5pPr>
            <a:lvl6pPr marL="2029968" indent="0">
              <a:buNone/>
              <a:defRPr sz="1421" b="1"/>
            </a:lvl6pPr>
            <a:lvl7pPr marL="2435962" indent="0">
              <a:buNone/>
              <a:defRPr sz="1421" b="1"/>
            </a:lvl7pPr>
            <a:lvl8pPr marL="2841955" indent="0">
              <a:buNone/>
              <a:defRPr sz="1421" b="1"/>
            </a:lvl8pPr>
            <a:lvl9pPr marL="3247949" indent="0">
              <a:buNone/>
              <a:defRPr sz="1421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0783" y="3954771"/>
            <a:ext cx="3452084" cy="58168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C753-D94E-4722-ABEE-D08EEC3FC7B8}" type="datetimeFigureOut">
              <a:rPr lang="es-ES" smtClean="0"/>
              <a:t>03/06/2021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9A9E-E921-4DE5-85E7-E04BB45092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0891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C753-D94E-4722-ABEE-D08EEC3FC7B8}" type="datetimeFigureOut">
              <a:rPr lang="es-ES" smtClean="0"/>
              <a:t>03/06/2021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9A9E-E921-4DE5-85E7-E04BB45092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4670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C753-D94E-4722-ABEE-D08EEC3FC7B8}" type="datetimeFigureOut">
              <a:rPr lang="es-ES" smtClean="0"/>
              <a:t>03/06/2021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9A9E-E921-4DE5-85E7-E04BB45092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9845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312" y="721783"/>
            <a:ext cx="2618932" cy="2526242"/>
          </a:xfrm>
        </p:spPr>
        <p:txBody>
          <a:bodyPr anchor="b"/>
          <a:lstStyle>
            <a:lvl1pPr>
              <a:defRPr sz="284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084" y="1558854"/>
            <a:ext cx="4110782" cy="7694010"/>
          </a:xfrm>
        </p:spPr>
        <p:txBody>
          <a:bodyPr/>
          <a:lstStyle>
            <a:lvl1pPr>
              <a:defRPr sz="2842"/>
            </a:lvl1pPr>
            <a:lvl2pPr>
              <a:defRPr sz="2486"/>
            </a:lvl2pPr>
            <a:lvl3pPr>
              <a:defRPr sz="2131"/>
            </a:lvl3pPr>
            <a:lvl4pPr>
              <a:defRPr sz="1776"/>
            </a:lvl4pPr>
            <a:lvl5pPr>
              <a:defRPr sz="1776"/>
            </a:lvl5pPr>
            <a:lvl6pPr>
              <a:defRPr sz="1776"/>
            </a:lvl6pPr>
            <a:lvl7pPr>
              <a:defRPr sz="1776"/>
            </a:lvl7pPr>
            <a:lvl8pPr>
              <a:defRPr sz="1776"/>
            </a:lvl8pPr>
            <a:lvl9pPr>
              <a:defRPr sz="1776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9312" y="3248025"/>
            <a:ext cx="2618932" cy="6017368"/>
          </a:xfrm>
        </p:spPr>
        <p:txBody>
          <a:bodyPr/>
          <a:lstStyle>
            <a:lvl1pPr marL="0" indent="0">
              <a:buNone/>
              <a:defRPr sz="1421"/>
            </a:lvl1pPr>
            <a:lvl2pPr marL="405994" indent="0">
              <a:buNone/>
              <a:defRPr sz="1243"/>
            </a:lvl2pPr>
            <a:lvl3pPr marL="811987" indent="0">
              <a:buNone/>
              <a:defRPr sz="1066"/>
            </a:lvl3pPr>
            <a:lvl4pPr marL="1217981" indent="0">
              <a:buNone/>
              <a:defRPr sz="888"/>
            </a:lvl4pPr>
            <a:lvl5pPr marL="1623974" indent="0">
              <a:buNone/>
              <a:defRPr sz="888"/>
            </a:lvl5pPr>
            <a:lvl6pPr marL="2029968" indent="0">
              <a:buNone/>
              <a:defRPr sz="888"/>
            </a:lvl6pPr>
            <a:lvl7pPr marL="2435962" indent="0">
              <a:buNone/>
              <a:defRPr sz="888"/>
            </a:lvl7pPr>
            <a:lvl8pPr marL="2841955" indent="0">
              <a:buNone/>
              <a:defRPr sz="888"/>
            </a:lvl8pPr>
            <a:lvl9pPr marL="3247949" indent="0">
              <a:buNone/>
              <a:defRPr sz="888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C753-D94E-4722-ABEE-D08EEC3FC7B8}" type="datetimeFigureOut">
              <a:rPr lang="es-ES" smtClean="0"/>
              <a:t>03/06/2021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9A9E-E921-4DE5-85E7-E04BB45092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806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312" y="721783"/>
            <a:ext cx="2618932" cy="2526242"/>
          </a:xfrm>
        </p:spPr>
        <p:txBody>
          <a:bodyPr anchor="b"/>
          <a:lstStyle>
            <a:lvl1pPr>
              <a:defRPr sz="284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52084" y="1558854"/>
            <a:ext cx="4110782" cy="7694010"/>
          </a:xfrm>
        </p:spPr>
        <p:txBody>
          <a:bodyPr anchor="t"/>
          <a:lstStyle>
            <a:lvl1pPr marL="0" indent="0">
              <a:buNone/>
              <a:defRPr sz="2842"/>
            </a:lvl1pPr>
            <a:lvl2pPr marL="405994" indent="0">
              <a:buNone/>
              <a:defRPr sz="2486"/>
            </a:lvl2pPr>
            <a:lvl3pPr marL="811987" indent="0">
              <a:buNone/>
              <a:defRPr sz="2131"/>
            </a:lvl3pPr>
            <a:lvl4pPr marL="1217981" indent="0">
              <a:buNone/>
              <a:defRPr sz="1776"/>
            </a:lvl4pPr>
            <a:lvl5pPr marL="1623974" indent="0">
              <a:buNone/>
              <a:defRPr sz="1776"/>
            </a:lvl5pPr>
            <a:lvl6pPr marL="2029968" indent="0">
              <a:buNone/>
              <a:defRPr sz="1776"/>
            </a:lvl6pPr>
            <a:lvl7pPr marL="2435962" indent="0">
              <a:buNone/>
              <a:defRPr sz="1776"/>
            </a:lvl7pPr>
            <a:lvl8pPr marL="2841955" indent="0">
              <a:buNone/>
              <a:defRPr sz="1776"/>
            </a:lvl8pPr>
            <a:lvl9pPr marL="3247949" indent="0">
              <a:buNone/>
              <a:defRPr sz="1776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9312" y="3248025"/>
            <a:ext cx="2618932" cy="6017368"/>
          </a:xfrm>
        </p:spPr>
        <p:txBody>
          <a:bodyPr/>
          <a:lstStyle>
            <a:lvl1pPr marL="0" indent="0">
              <a:buNone/>
              <a:defRPr sz="1421"/>
            </a:lvl1pPr>
            <a:lvl2pPr marL="405994" indent="0">
              <a:buNone/>
              <a:defRPr sz="1243"/>
            </a:lvl2pPr>
            <a:lvl3pPr marL="811987" indent="0">
              <a:buNone/>
              <a:defRPr sz="1066"/>
            </a:lvl3pPr>
            <a:lvl4pPr marL="1217981" indent="0">
              <a:buNone/>
              <a:defRPr sz="888"/>
            </a:lvl4pPr>
            <a:lvl5pPr marL="1623974" indent="0">
              <a:buNone/>
              <a:defRPr sz="888"/>
            </a:lvl5pPr>
            <a:lvl6pPr marL="2029968" indent="0">
              <a:buNone/>
              <a:defRPr sz="888"/>
            </a:lvl6pPr>
            <a:lvl7pPr marL="2435962" indent="0">
              <a:buNone/>
              <a:defRPr sz="888"/>
            </a:lvl7pPr>
            <a:lvl8pPr marL="2841955" indent="0">
              <a:buNone/>
              <a:defRPr sz="888"/>
            </a:lvl8pPr>
            <a:lvl9pPr marL="3247949" indent="0">
              <a:buNone/>
              <a:defRPr sz="888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C753-D94E-4722-ABEE-D08EEC3FC7B8}" type="datetimeFigureOut">
              <a:rPr lang="es-ES" smtClean="0"/>
              <a:t>03/06/2021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9A9E-E921-4DE5-85E7-E04BB45092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2084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255" y="576427"/>
            <a:ext cx="7003554" cy="2092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255" y="2882121"/>
            <a:ext cx="7003554" cy="6869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8254" y="10034796"/>
            <a:ext cx="1827014" cy="57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0C753-D94E-4722-ABEE-D08EEC3FC7B8}" type="datetimeFigureOut">
              <a:rPr lang="es-ES" smtClean="0"/>
              <a:t>03/06/2021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9771" y="10034796"/>
            <a:ext cx="2740521" cy="57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4795" y="10034796"/>
            <a:ext cx="1827014" cy="57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C9A9E-E921-4DE5-85E7-E04BB45092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2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11987" rtl="0" eaLnBrk="1" latinLnBrk="0" hangingPunct="1">
        <a:lnSpc>
          <a:spcPct val="90000"/>
        </a:lnSpc>
        <a:spcBef>
          <a:spcPct val="0"/>
        </a:spcBef>
        <a:buNone/>
        <a:defRPr sz="390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997" indent="-202997" algn="l" defTabSz="811987" rtl="0" eaLnBrk="1" latinLnBrk="0" hangingPunct="1">
        <a:lnSpc>
          <a:spcPct val="90000"/>
        </a:lnSpc>
        <a:spcBef>
          <a:spcPts val="888"/>
        </a:spcBef>
        <a:buFont typeface="Arial" panose="020B0604020202020204" pitchFamily="34" charset="0"/>
        <a:buChar char="•"/>
        <a:defRPr sz="2486" kern="1200">
          <a:solidFill>
            <a:schemeClr val="tx1"/>
          </a:solidFill>
          <a:latin typeface="+mn-lt"/>
          <a:ea typeface="+mn-ea"/>
          <a:cs typeface="+mn-cs"/>
        </a:defRPr>
      </a:lvl1pPr>
      <a:lvl2pPr marL="608990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2pPr>
      <a:lvl3pPr marL="1014984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420978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5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1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598" kern="1200">
          <a:solidFill>
            <a:schemeClr val="tx1"/>
          </a:solidFill>
          <a:latin typeface="+mn-lt"/>
          <a:ea typeface="+mn-ea"/>
          <a:cs typeface="+mn-cs"/>
        </a:defRPr>
      </a:lvl5pPr>
      <a:lvl6pPr marL="2232965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598" kern="1200">
          <a:solidFill>
            <a:schemeClr val="tx1"/>
          </a:solidFill>
          <a:latin typeface="+mn-lt"/>
          <a:ea typeface="+mn-ea"/>
          <a:cs typeface="+mn-cs"/>
        </a:defRPr>
      </a:lvl6pPr>
      <a:lvl7pPr marL="2638958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598" kern="1200">
          <a:solidFill>
            <a:schemeClr val="tx1"/>
          </a:solidFill>
          <a:latin typeface="+mn-lt"/>
          <a:ea typeface="+mn-ea"/>
          <a:cs typeface="+mn-cs"/>
        </a:defRPr>
      </a:lvl7pPr>
      <a:lvl8pPr marL="3044952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598" kern="1200">
          <a:solidFill>
            <a:schemeClr val="tx1"/>
          </a:solidFill>
          <a:latin typeface="+mn-lt"/>
          <a:ea typeface="+mn-ea"/>
          <a:cs typeface="+mn-cs"/>
        </a:defRPr>
      </a:lvl8pPr>
      <a:lvl9pPr marL="3450946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5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1pPr>
      <a:lvl2pPr marL="405994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2pPr>
      <a:lvl3pPr marL="811987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3pPr>
      <a:lvl4pPr marL="1217981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4pPr>
      <a:lvl5pPr marL="1623974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5pPr>
      <a:lvl6pPr marL="2029968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6pPr>
      <a:lvl7pPr marL="2435962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7pPr>
      <a:lvl8pPr marL="2841955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8pPr>
      <a:lvl9pPr marL="3247949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" y="0"/>
            <a:ext cx="8122568" cy="1082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4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" y="0"/>
            <a:ext cx="8122568" cy="108267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55750" y="1773089"/>
            <a:ext cx="6954003" cy="46166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Se llama:___________________________________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nombre es:______________________________</a:t>
            </a:r>
          </a:p>
          <a:p>
            <a:pPr>
              <a:lnSpc>
                <a:spcPct val="150000"/>
              </a:lnSpc>
            </a:pPr>
            <a:r>
              <a:rPr lang="es-E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maestra/o es:___________________________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asignatura favorita:_____________________</a:t>
            </a:r>
          </a:p>
          <a:p>
            <a:pPr>
              <a:lnSpc>
                <a:spcPct val="150000"/>
              </a:lnSpc>
            </a:pPr>
            <a:r>
              <a:rPr lang="es-E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lugar preferido:_________________________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mejor amigo/a:__________________________</a:t>
            </a:r>
            <a:endParaRPr lang="es-ES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et Fire to the Rain" panose="02000506000000020004" pitchFamily="2" charset="0"/>
              <a:ea typeface="TeachersGiantHotdog" panose="02000603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mejor recuerdo:_________________________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et Fire to the Rain" panose="02000506000000020004" pitchFamily="2" charset="0"/>
              <a:ea typeface="TeachersGiantHotdog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08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" y="0"/>
            <a:ext cx="8122568" cy="108267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79482" y="6244403"/>
            <a:ext cx="6954003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color favorito es:________________________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animal preferido:_______________________</a:t>
            </a:r>
          </a:p>
          <a:p>
            <a:pPr>
              <a:lnSpc>
                <a:spcPct val="150000"/>
              </a:lnSpc>
            </a:pPr>
            <a:r>
              <a:rPr lang="es-E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comida favorita:________________________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Se me da muy bien:________________________</a:t>
            </a:r>
          </a:p>
          <a:p>
            <a:pPr>
              <a:lnSpc>
                <a:spcPct val="150000"/>
              </a:lnSpc>
            </a:pPr>
            <a:r>
              <a:rPr lang="es-E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No me gusta:_______________________________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deporte favorito es:_____________________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et Fire to the Rain" panose="02000506000000020004" pitchFamily="2" charset="0"/>
              <a:ea typeface="TeachersGiantHotdog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22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" y="0"/>
            <a:ext cx="8122568" cy="108267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79482" y="6244403"/>
            <a:ext cx="6954003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color favorito es:________________________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animal preferido:_______________________</a:t>
            </a:r>
          </a:p>
          <a:p>
            <a:pPr>
              <a:lnSpc>
                <a:spcPct val="150000"/>
              </a:lnSpc>
            </a:pPr>
            <a:r>
              <a:rPr lang="es-E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comida favorita:________________________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Se me da muy bien:________________________</a:t>
            </a:r>
          </a:p>
          <a:p>
            <a:pPr>
              <a:lnSpc>
                <a:spcPct val="150000"/>
              </a:lnSpc>
            </a:pPr>
            <a:r>
              <a:rPr lang="es-E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No me gusta:_______________________________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deporte favorito es:_____________________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et Fire to the Rain" panose="02000506000000020004" pitchFamily="2" charset="0"/>
              <a:ea typeface="TeachersGiantHotdog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59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" y="0"/>
            <a:ext cx="8122568" cy="108267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79482" y="6244403"/>
            <a:ext cx="6954003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color favorito es:________________________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animal preferido:_______________________</a:t>
            </a:r>
          </a:p>
          <a:p>
            <a:pPr>
              <a:lnSpc>
                <a:spcPct val="150000"/>
              </a:lnSpc>
            </a:pPr>
            <a:r>
              <a:rPr lang="es-E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comida favorita:________________________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Se me da muy bien:________________________</a:t>
            </a:r>
          </a:p>
          <a:p>
            <a:pPr>
              <a:lnSpc>
                <a:spcPct val="150000"/>
              </a:lnSpc>
            </a:pPr>
            <a:r>
              <a:rPr lang="es-E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No me gusta:_______________________________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deporte favorito es:_____________________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et Fire to the Rain" panose="02000506000000020004" pitchFamily="2" charset="0"/>
              <a:ea typeface="TeachersGiantHotdog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88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" y="0"/>
            <a:ext cx="8122568" cy="108267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79482" y="6244403"/>
            <a:ext cx="6954003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color favorito es:________________________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animal preferido:_______________________</a:t>
            </a:r>
          </a:p>
          <a:p>
            <a:pPr>
              <a:lnSpc>
                <a:spcPct val="150000"/>
              </a:lnSpc>
            </a:pPr>
            <a:r>
              <a:rPr lang="es-E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comida favorita:________________________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Se me da muy bien:________________________</a:t>
            </a:r>
          </a:p>
          <a:p>
            <a:pPr>
              <a:lnSpc>
                <a:spcPct val="150000"/>
              </a:lnSpc>
            </a:pPr>
            <a:r>
              <a:rPr lang="es-E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No me gusta:_______________________________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deporte favorito es:_____________________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et Fire to the Rain" panose="02000506000000020004" pitchFamily="2" charset="0"/>
              <a:ea typeface="TeachersGiantHotdog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5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" y="0"/>
            <a:ext cx="8122568" cy="108267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79482" y="6244403"/>
            <a:ext cx="6954003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color favorito es:________________________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animal preferido:_______________________</a:t>
            </a:r>
          </a:p>
          <a:p>
            <a:pPr>
              <a:lnSpc>
                <a:spcPct val="150000"/>
              </a:lnSpc>
            </a:pPr>
            <a:r>
              <a:rPr lang="es-E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comida favorita:________________________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Se me da muy bien:________________________</a:t>
            </a:r>
          </a:p>
          <a:p>
            <a:pPr>
              <a:lnSpc>
                <a:spcPct val="150000"/>
              </a:lnSpc>
            </a:pPr>
            <a:r>
              <a:rPr lang="es-E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No me gusta:_______________________________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deporte favorito es:_____________________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et Fire to the Rain" panose="02000506000000020004" pitchFamily="2" charset="0"/>
              <a:ea typeface="TeachersGiantHotdog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74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" y="0"/>
            <a:ext cx="8122568" cy="108267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79482" y="6244403"/>
            <a:ext cx="6954003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color favorito es:________________________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animal preferido:_______________________</a:t>
            </a:r>
          </a:p>
          <a:p>
            <a:pPr>
              <a:lnSpc>
                <a:spcPct val="150000"/>
              </a:lnSpc>
            </a:pPr>
            <a:r>
              <a:rPr lang="es-E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comida favorita:________________________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Se me da muy bien:________________________</a:t>
            </a:r>
          </a:p>
          <a:p>
            <a:pPr>
              <a:lnSpc>
                <a:spcPct val="150000"/>
              </a:lnSpc>
            </a:pPr>
            <a:r>
              <a:rPr lang="es-E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No me gusta:_______________________________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deporte favorito es:_____________________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et Fire to the Rain" panose="02000506000000020004" pitchFamily="2" charset="0"/>
              <a:ea typeface="TeachersGiantHotdog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95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" y="0"/>
            <a:ext cx="8122568" cy="108267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79482" y="6244403"/>
            <a:ext cx="6954003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color favorito es:________________________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animal preferido:_______________________</a:t>
            </a:r>
          </a:p>
          <a:p>
            <a:pPr>
              <a:lnSpc>
                <a:spcPct val="150000"/>
              </a:lnSpc>
            </a:pPr>
            <a:r>
              <a:rPr lang="es-E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comida favorita:________________________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Se me da muy bien:________________________</a:t>
            </a:r>
          </a:p>
          <a:p>
            <a:pPr>
              <a:lnSpc>
                <a:spcPct val="150000"/>
              </a:lnSpc>
            </a:pPr>
            <a:r>
              <a:rPr lang="es-E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No me gusta:_______________________________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deporte favorito es:_____________________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et Fire to the Rain" panose="02000506000000020004" pitchFamily="2" charset="0"/>
              <a:ea typeface="TeachersGiantHotdog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33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" y="0"/>
            <a:ext cx="8122568" cy="108267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79482" y="6244403"/>
            <a:ext cx="6954003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color favorito es:________________________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animal preferido:_______________________</a:t>
            </a:r>
          </a:p>
          <a:p>
            <a:pPr>
              <a:lnSpc>
                <a:spcPct val="150000"/>
              </a:lnSpc>
            </a:pPr>
            <a:r>
              <a:rPr lang="es-E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comida favorita:________________________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Se me da muy bien:________________________</a:t>
            </a:r>
          </a:p>
          <a:p>
            <a:pPr>
              <a:lnSpc>
                <a:spcPct val="150000"/>
              </a:lnSpc>
            </a:pPr>
            <a:r>
              <a:rPr lang="es-E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No me gusta:_______________________________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deporte favorito es:_____________________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et Fire to the Rain" panose="02000506000000020004" pitchFamily="2" charset="0"/>
              <a:ea typeface="TeachersGiantHotdog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19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" y="0"/>
            <a:ext cx="8122568" cy="108267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79482" y="6244403"/>
            <a:ext cx="6954003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color favorito es:________________________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animal preferido:_______________________</a:t>
            </a:r>
          </a:p>
          <a:p>
            <a:pPr>
              <a:lnSpc>
                <a:spcPct val="150000"/>
              </a:lnSpc>
            </a:pPr>
            <a:r>
              <a:rPr lang="es-E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comida favorita:________________________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Se me da muy bien:________________________</a:t>
            </a:r>
          </a:p>
          <a:p>
            <a:pPr>
              <a:lnSpc>
                <a:spcPct val="150000"/>
              </a:lnSpc>
            </a:pPr>
            <a:r>
              <a:rPr lang="es-E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No me gusta:_______________________________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deporte favorito es:_____________________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et Fire to the Rain" panose="02000506000000020004" pitchFamily="2" charset="0"/>
              <a:ea typeface="TeachersGiantHotdog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23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" y="0"/>
            <a:ext cx="8122568" cy="1082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0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" y="0"/>
            <a:ext cx="8122568" cy="108267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79482" y="6244403"/>
            <a:ext cx="6954003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color favorito es:________________________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animal preferido:_______________________</a:t>
            </a:r>
          </a:p>
          <a:p>
            <a:pPr>
              <a:lnSpc>
                <a:spcPct val="150000"/>
              </a:lnSpc>
            </a:pPr>
            <a:r>
              <a:rPr lang="es-E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comida favorita:________________________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Se me da muy bien:________________________</a:t>
            </a:r>
          </a:p>
          <a:p>
            <a:pPr>
              <a:lnSpc>
                <a:spcPct val="150000"/>
              </a:lnSpc>
            </a:pPr>
            <a:r>
              <a:rPr lang="es-E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No me gusta:_______________________________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deporte favorito es:_____________________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et Fire to the Rain" panose="02000506000000020004" pitchFamily="2" charset="0"/>
              <a:ea typeface="TeachersGiantHotdog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08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" y="0"/>
            <a:ext cx="8122568" cy="108267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79482" y="6244403"/>
            <a:ext cx="6954003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color favorito es:________________________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animal preferido:_______________________</a:t>
            </a:r>
          </a:p>
          <a:p>
            <a:pPr>
              <a:lnSpc>
                <a:spcPct val="150000"/>
              </a:lnSpc>
            </a:pPr>
            <a:r>
              <a:rPr lang="es-E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comida favorita:________________________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Se me da muy bien:________________________</a:t>
            </a:r>
          </a:p>
          <a:p>
            <a:pPr>
              <a:lnSpc>
                <a:spcPct val="150000"/>
              </a:lnSpc>
            </a:pPr>
            <a:r>
              <a:rPr lang="es-E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No me gusta:_______________________________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deporte favorito es:_____________________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et Fire to the Rain" panose="02000506000000020004" pitchFamily="2" charset="0"/>
              <a:ea typeface="TeachersGiantHotdog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94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" y="0"/>
            <a:ext cx="8122568" cy="108267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03613" y="2230748"/>
            <a:ext cx="695400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Nombre:.___________________________________________</a:t>
            </a:r>
          </a:p>
          <a:p>
            <a:pPr>
              <a:lnSpc>
                <a:spcPct val="150000"/>
              </a:lnSpc>
            </a:pPr>
            <a:r>
              <a:rPr lang="es-E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Me gusta su:______________________________________</a:t>
            </a:r>
          </a:p>
          <a:p>
            <a:pPr>
              <a:lnSpc>
                <a:spcPct val="150000"/>
              </a:lnSpc>
            </a:pP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Nos conocimos en:__________________________________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et Fire to the Rain" panose="02000506000000020004" pitchFamily="2" charset="0"/>
              <a:ea typeface="TeachersGiantHotdog" panose="02000603000000000000" pitchFamily="2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03613" y="3917527"/>
            <a:ext cx="695400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Nombre:.___________________________________________</a:t>
            </a:r>
          </a:p>
          <a:p>
            <a:pPr>
              <a:lnSpc>
                <a:spcPct val="150000"/>
              </a:lnSpc>
            </a:pPr>
            <a:r>
              <a:rPr lang="es-E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Me gusta su:______________________________________</a:t>
            </a:r>
          </a:p>
          <a:p>
            <a:pPr>
              <a:lnSpc>
                <a:spcPct val="150000"/>
              </a:lnSpc>
            </a:pP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Nos conocimos en:__________________________________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et Fire to the Rain" panose="02000506000000020004" pitchFamily="2" charset="0"/>
              <a:ea typeface="TeachersGiantHotdog" panose="02000603000000000000" pitchFamily="2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03613" y="5684500"/>
            <a:ext cx="695400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Nombre:.___________________________________________</a:t>
            </a:r>
          </a:p>
          <a:p>
            <a:pPr>
              <a:lnSpc>
                <a:spcPct val="150000"/>
              </a:lnSpc>
            </a:pPr>
            <a:r>
              <a:rPr lang="es-E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Me gusta su:______________________________________</a:t>
            </a:r>
          </a:p>
          <a:p>
            <a:pPr>
              <a:lnSpc>
                <a:spcPct val="150000"/>
              </a:lnSpc>
            </a:pP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Nos conocimos en:__________________________________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et Fire to the Rain" panose="02000506000000020004" pitchFamily="2" charset="0"/>
              <a:ea typeface="TeachersGiantHotdog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40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" y="0"/>
            <a:ext cx="8122568" cy="108267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03613" y="2230748"/>
            <a:ext cx="695400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Nombre:.___________________________________________</a:t>
            </a:r>
          </a:p>
          <a:p>
            <a:pPr>
              <a:lnSpc>
                <a:spcPct val="150000"/>
              </a:lnSpc>
            </a:pPr>
            <a:r>
              <a:rPr lang="es-E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Me gusta su:______________________________________</a:t>
            </a:r>
          </a:p>
          <a:p>
            <a:pPr>
              <a:lnSpc>
                <a:spcPct val="150000"/>
              </a:lnSpc>
            </a:pP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Nos conocimos en:__________________________________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et Fire to the Rain" panose="02000506000000020004" pitchFamily="2" charset="0"/>
              <a:ea typeface="TeachersGiantHotdog" panose="02000603000000000000" pitchFamily="2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03613" y="3917527"/>
            <a:ext cx="695400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Nombre:.___________________________________________</a:t>
            </a:r>
          </a:p>
          <a:p>
            <a:pPr>
              <a:lnSpc>
                <a:spcPct val="150000"/>
              </a:lnSpc>
            </a:pPr>
            <a:r>
              <a:rPr lang="es-E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Me gusta su:______________________________________</a:t>
            </a:r>
          </a:p>
          <a:p>
            <a:pPr>
              <a:lnSpc>
                <a:spcPct val="150000"/>
              </a:lnSpc>
            </a:pP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Nos conocimos en:__________________________________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et Fire to the Rain" panose="02000506000000020004" pitchFamily="2" charset="0"/>
              <a:ea typeface="TeachersGiantHotdog" panose="02000603000000000000" pitchFamily="2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03613" y="5684500"/>
            <a:ext cx="695400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Nombre:.___________________________________________</a:t>
            </a:r>
          </a:p>
          <a:p>
            <a:pPr>
              <a:lnSpc>
                <a:spcPct val="150000"/>
              </a:lnSpc>
            </a:pPr>
            <a:r>
              <a:rPr lang="es-E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Me gusta su:______________________________________</a:t>
            </a:r>
          </a:p>
          <a:p>
            <a:pPr>
              <a:lnSpc>
                <a:spcPct val="150000"/>
              </a:lnSpc>
            </a:pP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Nos conocimos en:__________________________________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et Fire to the Rain" panose="02000506000000020004" pitchFamily="2" charset="0"/>
              <a:ea typeface="TeachersGiantHotdog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69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" y="0"/>
            <a:ext cx="8122568" cy="1082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9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" y="0"/>
            <a:ext cx="8122568" cy="1082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0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" y="0"/>
            <a:ext cx="8122568" cy="1082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9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" y="0"/>
            <a:ext cx="8122568" cy="1082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90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" y="0"/>
            <a:ext cx="8122568" cy="1082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1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" y="0"/>
            <a:ext cx="8122568" cy="1082675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583823" y="1554523"/>
            <a:ext cx="6954003" cy="46166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maestra se llama _____________  ella es muy buena conmigo. 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Las tres palabras que mejor la describen…..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_______________ , ______________ , 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Ella me enseño a___________________________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Nunca olvidaré____________________________ A ella le gusta 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51467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" y="0"/>
            <a:ext cx="8122568" cy="1082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4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" y="0"/>
            <a:ext cx="8122568" cy="108267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83823" y="1554523"/>
            <a:ext cx="6954003" cy="46166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maestra se llama _____________  ella es muy buena conmigo. 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Las tres palabras que mejor la describen…..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_______________ , ______________ , 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Ella me enseño a___________________________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Nunca olvidaré____________________________ A ella le gusta 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49254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" y="0"/>
            <a:ext cx="8122568" cy="108267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83823" y="1554523"/>
            <a:ext cx="6954003" cy="46166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maestra se llama _____________  ella es muy buena conmigo. 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Las tres palabras que mejor la describen…..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_______________ , ______________ , 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Ella me enseño a___________________________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Nunca olvidaré____________________________ A ella le gusta 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18432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" y="0"/>
            <a:ext cx="8122568" cy="108267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83823" y="1554523"/>
            <a:ext cx="6954003" cy="46166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maestra se llama _____________  ella es muy buena conmigo. 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Las tres palabras que mejor la describen…..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_______________ , ______________ , 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Ella me enseño a___________________________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Nunca olvidaré____________________________ A ella le gusta 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87444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" y="0"/>
            <a:ext cx="8122568" cy="108267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83823" y="1554523"/>
            <a:ext cx="6954003" cy="46166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maestra se llama _____________  ella es muy buena conmigo. 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Las tres palabras que mejor la describen…..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_______________ , ______________ , 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Ella me enseño a___________________________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Nunca olvidaré____________________________ A ella le gusta 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8271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" y="0"/>
            <a:ext cx="8122568" cy="108267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83823" y="1554523"/>
            <a:ext cx="6954003" cy="46166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maestra se llama _____________  ella es muy buena conmigo. 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Las tres palabras que mejor la describen…..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_______________ , ______________ , 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Ella me enseño a___________________________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Nunca olvidaré____________________________ A ella le gusta 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38291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" y="0"/>
            <a:ext cx="8122568" cy="108267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83823" y="1554523"/>
            <a:ext cx="6954003" cy="46166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maestro se llama _____________  el es muy bueno conmigo. 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Las tres palabras que mejor lo describen…..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_______________ , ______________ , 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El me enseño a____________________________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Nunca olvidaré____________________________ A el le gusta 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61280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" y="0"/>
            <a:ext cx="8122568" cy="108267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83823" y="1554523"/>
            <a:ext cx="6954003" cy="46166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maestro se llama _____________  el es muy bueno conmigo. 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Las tres palabras que mejor lo describen…..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_______________ , ______________ , 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El me enseño a____________________________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Nunca olvidaré____________________________ A el le gusta 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9511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" y="0"/>
            <a:ext cx="8122568" cy="108267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83823" y="1554523"/>
            <a:ext cx="6954003" cy="46166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maestro se llama _____________  el es muy bueno conmigo. 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Las tres palabras que mejor lo describen…..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_______________ , ______________ , 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El me enseño a____________________________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Nunca olvidaré____________________________ A el le gusta 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403104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" y="0"/>
            <a:ext cx="8122568" cy="108267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83823" y="1554523"/>
            <a:ext cx="6954003" cy="46166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maestro se llama _____________  el es muy bueno conmigo. 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Las tres palabras que mejor lo describen…..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_______________ , ______________ , 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El me enseño a____________________________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Nunca olvidaré____________________________ A el le gusta 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83122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" y="0"/>
            <a:ext cx="8122568" cy="108267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83823" y="1554523"/>
            <a:ext cx="6954003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Para el próximo año me gustaría___________ ___________________________________________.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próximo colegio será____________________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De mayor me gustaría_____________________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___________________________________________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gran sueño es___________________________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70082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" y="0"/>
            <a:ext cx="8122568" cy="1082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04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" y="0"/>
            <a:ext cx="8122568" cy="108267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83823" y="1554523"/>
            <a:ext cx="6954003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Para el próximo año me gustaría___________ ___________________________________________.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próximo colegio será____________________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De mayor me gustaría_____________________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___________________________________________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gran sueño es___________________________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33478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" y="0"/>
            <a:ext cx="8122568" cy="1082675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-54592" y="930194"/>
            <a:ext cx="822674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spc="-15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BSoyLatte" panose="02000603000000000000" pitchFamily="2" charset="0"/>
                <a:ea typeface="PBSoyLatte" panose="02000603000000000000" pitchFamily="2" charset="0"/>
              </a:rPr>
              <a:t>10 most beautiful memories of this course</a:t>
            </a:r>
            <a:endParaRPr lang="es-ES" sz="4800" spc="-1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BSoyLatte" panose="02000603000000000000" pitchFamily="2" charset="0"/>
              <a:ea typeface="PBSoyLatt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93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" y="0"/>
            <a:ext cx="8122568" cy="108267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83027" y="2331268"/>
            <a:ext cx="6954003" cy="6848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1,-__________________________________________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83027" y="3016071"/>
            <a:ext cx="6954003" cy="6848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2,-_________________________________________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83823" y="3700874"/>
            <a:ext cx="6954003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3</a:t>
            </a: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,-_________________________________________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83823" y="4422686"/>
            <a:ext cx="6954003" cy="6848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4</a:t>
            </a: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,-_________________________________________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83823" y="5151889"/>
            <a:ext cx="6954003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5,-_________________________________________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42451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" y="0"/>
            <a:ext cx="8122568" cy="108267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83027" y="2331268"/>
            <a:ext cx="6954003" cy="6848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1,-__________________________________________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83027" y="3016071"/>
            <a:ext cx="6954003" cy="6848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2,-_________________________________________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83823" y="3700874"/>
            <a:ext cx="6954003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3</a:t>
            </a: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,-_________________________________________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83823" y="4422686"/>
            <a:ext cx="6954003" cy="6848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4</a:t>
            </a: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,-_________________________________________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83823" y="5151889"/>
            <a:ext cx="6954003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5,-_________________________________________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65348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" y="0"/>
            <a:ext cx="8122568" cy="108267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83027" y="2331268"/>
            <a:ext cx="6954003" cy="6848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1,-__________________________________________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83027" y="3016071"/>
            <a:ext cx="6954003" cy="6848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2,-_________________________________________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83823" y="3700874"/>
            <a:ext cx="6954003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3</a:t>
            </a: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,-_________________________________________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83823" y="4422686"/>
            <a:ext cx="6954003" cy="6848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4</a:t>
            </a: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,-_________________________________________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83823" y="5151889"/>
            <a:ext cx="6954003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5,-_________________________________________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4005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" y="0"/>
            <a:ext cx="8122568" cy="108267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83027" y="2331268"/>
            <a:ext cx="6954003" cy="6848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1,-__________________________________________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83027" y="3016071"/>
            <a:ext cx="6954003" cy="6848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2,-_________________________________________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83823" y="3700874"/>
            <a:ext cx="6954003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3</a:t>
            </a: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,-_________________________________________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83823" y="4422686"/>
            <a:ext cx="6954003" cy="6848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4</a:t>
            </a: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,-_________________________________________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83823" y="5151889"/>
            <a:ext cx="6954003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5,-_________________________________________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72538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" y="0"/>
            <a:ext cx="8122568" cy="108267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83027" y="2331268"/>
            <a:ext cx="6954003" cy="6848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1,-__________________________________________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83027" y="3016071"/>
            <a:ext cx="6954003" cy="6848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2,-_________________________________________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83823" y="3700874"/>
            <a:ext cx="6954003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3</a:t>
            </a: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,-_________________________________________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83823" y="4422686"/>
            <a:ext cx="6954003" cy="6848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4</a:t>
            </a: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,-_________________________________________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83823" y="5151889"/>
            <a:ext cx="6954003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5,-_________________________________________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1180250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" y="0"/>
            <a:ext cx="8122568" cy="1082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56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" y="0"/>
            <a:ext cx="8122568" cy="1082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709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" y="0"/>
            <a:ext cx="8122568" cy="1082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64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" y="0"/>
            <a:ext cx="8122568" cy="1082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7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" y="0"/>
            <a:ext cx="8122568" cy="1082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23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" y="0"/>
            <a:ext cx="8122568" cy="1082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9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" y="0"/>
            <a:ext cx="8122568" cy="108267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55750" y="1773089"/>
            <a:ext cx="6954003" cy="46166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Se llama:___________________________________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nombre es:______________________________</a:t>
            </a:r>
          </a:p>
          <a:p>
            <a:pPr>
              <a:lnSpc>
                <a:spcPct val="150000"/>
              </a:lnSpc>
            </a:pPr>
            <a:r>
              <a:rPr lang="es-E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maestra/o es:___________________________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asignatura favorita:_____________________</a:t>
            </a:r>
          </a:p>
          <a:p>
            <a:pPr>
              <a:lnSpc>
                <a:spcPct val="150000"/>
              </a:lnSpc>
            </a:pPr>
            <a:r>
              <a:rPr lang="es-E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lugar preferido:_________________________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mejor amigo/a:__________________________</a:t>
            </a:r>
            <a:endParaRPr lang="es-ES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et Fire to the Rain" panose="02000506000000020004" pitchFamily="2" charset="0"/>
              <a:ea typeface="TeachersGiantHotdog" panose="02000603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mejor recuerdo:_________________________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et Fire to the Rain" panose="02000506000000020004" pitchFamily="2" charset="0"/>
              <a:ea typeface="TeachersGiantHotdog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99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" y="0"/>
            <a:ext cx="8122568" cy="108267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55750" y="1773089"/>
            <a:ext cx="6954003" cy="46166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Se llama:___________________________________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nombre es:______________________________</a:t>
            </a:r>
          </a:p>
          <a:p>
            <a:pPr>
              <a:lnSpc>
                <a:spcPct val="150000"/>
              </a:lnSpc>
            </a:pPr>
            <a:r>
              <a:rPr lang="es-E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maestra/o es:___________________________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asignatura favorita:_____________________</a:t>
            </a:r>
          </a:p>
          <a:p>
            <a:pPr>
              <a:lnSpc>
                <a:spcPct val="150000"/>
              </a:lnSpc>
            </a:pPr>
            <a:r>
              <a:rPr lang="es-E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lugar preferido:_________________________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mejor amigo/a:__________________________</a:t>
            </a:r>
            <a:endParaRPr lang="es-ES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et Fire to the Rain" panose="02000506000000020004" pitchFamily="2" charset="0"/>
              <a:ea typeface="TeachersGiantHotdog" panose="02000603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mejor recuerdo:_________________________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et Fire to the Rain" panose="02000506000000020004" pitchFamily="2" charset="0"/>
              <a:ea typeface="TeachersGiantHotdog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17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" y="0"/>
            <a:ext cx="8122568" cy="108267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55750" y="1773089"/>
            <a:ext cx="6954003" cy="46166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Se llama:___________________________________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nombre es:______________________________</a:t>
            </a:r>
          </a:p>
          <a:p>
            <a:pPr>
              <a:lnSpc>
                <a:spcPct val="150000"/>
              </a:lnSpc>
            </a:pPr>
            <a:r>
              <a:rPr lang="es-E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maestra/o es:___________________________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asignatura favorita:_____________________</a:t>
            </a:r>
          </a:p>
          <a:p>
            <a:pPr>
              <a:lnSpc>
                <a:spcPct val="150000"/>
              </a:lnSpc>
            </a:pPr>
            <a:r>
              <a:rPr lang="es-E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lugar preferido:_________________________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mejor amigo/a:__________________________</a:t>
            </a:r>
            <a:endParaRPr lang="es-ES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et Fire to the Rain" panose="02000506000000020004" pitchFamily="2" charset="0"/>
              <a:ea typeface="TeachersGiantHotdog" panose="02000603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t Fire to the Rain" panose="02000506000000020004" pitchFamily="2" charset="0"/>
                <a:ea typeface="TeachersGiantHotdog" panose="02000603000000000000" pitchFamily="2" charset="0"/>
              </a:rPr>
              <a:t>Mi mejor recuerdo:_________________________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et Fire to the Rain" panose="02000506000000020004" pitchFamily="2" charset="0"/>
              <a:ea typeface="TeachersGiantHotdog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951</Words>
  <Application>Microsoft Office PowerPoint</Application>
  <PresentationFormat>Papel B4 (ISO) (250 x 353 mm)</PresentationFormat>
  <Paragraphs>198</Paragraphs>
  <Slides>50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7" baseType="lpstr">
      <vt:lpstr>Arial</vt:lpstr>
      <vt:lpstr>Calibri</vt:lpstr>
      <vt:lpstr>Calibri Light</vt:lpstr>
      <vt:lpstr>KG Set Fire to the Rain</vt:lpstr>
      <vt:lpstr>PBSoyLatte</vt:lpstr>
      <vt:lpstr>TeachersGiantHotdog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Ciudad Real Núñez</dc:creator>
  <cp:lastModifiedBy>Antonio Ciudad Real Núñez</cp:lastModifiedBy>
  <cp:revision>1</cp:revision>
  <dcterms:created xsi:type="dcterms:W3CDTF">2021-06-03T10:50:23Z</dcterms:created>
  <dcterms:modified xsi:type="dcterms:W3CDTF">2021-06-03T11:24:32Z</dcterms:modified>
</cp:coreProperties>
</file>