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5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8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538" y="25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30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93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38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0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17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23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49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32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3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70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64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873496" y="812370"/>
            <a:ext cx="486383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KG Primary Penmanship 2" panose="02000506000000020003" pitchFamily="2" charset="0"/>
              </a:rPr>
              <a:t>Nombre:___________________________</a:t>
            </a:r>
          </a:p>
          <a:p>
            <a:pPr algn="ctr"/>
            <a:r>
              <a:rPr lang="es-ES" sz="2800" b="1" dirty="0" smtClean="0">
                <a:ln w="0"/>
                <a:latin typeface="KG Primary Penmanship 2" panose="02000506000000020003" pitchFamily="2" charset="0"/>
              </a:rPr>
              <a:t>Curso___________ Fecha__/__/______</a:t>
            </a:r>
            <a:endParaRPr lang="es-ES" sz="2800" b="1" cap="none" spc="0" dirty="0">
              <a:ln w="0"/>
              <a:solidFill>
                <a:schemeClr val="tx1"/>
              </a:solidFill>
              <a:latin typeface="KG Primary Penmanship 2" panose="02000506000000020003" pitchFamily="2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240849"/>
            <a:ext cx="4550564" cy="2331151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2459436" y="1780103"/>
            <a:ext cx="33970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AGByeFelicia" panose="02000603000000000000" pitchFamily="2" charset="0"/>
                <a:ea typeface="AGByeFelicia" panose="02000603000000000000" pitchFamily="2" charset="0"/>
              </a:rPr>
              <a:t>OBSERVACIONES</a:t>
            </a:r>
            <a:endParaRPr lang="es-ES" sz="2800" b="1" cap="none" spc="0" dirty="0">
              <a:ln w="0"/>
              <a:solidFill>
                <a:schemeClr val="tx1"/>
              </a:solidFill>
              <a:latin typeface="AGByeFelicia" panose="02000603000000000000" pitchFamily="2" charset="0"/>
              <a:ea typeface="AGByeFelicia" panose="02000603000000000000" pitchFamily="2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318426" y="2575357"/>
            <a:ext cx="3774512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_____________________________________________________________________________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4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39755"/>
              </p:ext>
            </p:extLst>
          </p:nvPr>
        </p:nvGraphicFramePr>
        <p:xfrm>
          <a:off x="458910" y="6343266"/>
          <a:ext cx="5940180" cy="24045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0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089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spc="20" dirty="0" smtClean="0">
                          <a:latin typeface="KG Behind These Hazel Eyes" panose="02000506000000020004" pitchFamily="2" charset="0"/>
                          <a:cs typeface="Century Gothic"/>
                        </a:rPr>
                        <a:t>ASPECTO que destaca</a:t>
                      </a:r>
                      <a:endParaRPr sz="1400" dirty="0">
                        <a:latin typeface="KG Primary Penmanship" panose="02000506000000020003" pitchFamily="2" charset="0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SI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NO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spc="2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ASPECTO que destaca</a:t>
                      </a:r>
                      <a:endParaRPr lang="es-ES" sz="1200" b="1" kern="1200" spc="2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  <a:ea typeface="+mn-ea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SI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NO</a:t>
                      </a:r>
                      <a:endParaRPr sz="1400" b="1" kern="1200" spc="2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  <a:ea typeface="+mn-ea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Participa en clase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irrespetuoso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Líder positivo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Muestra indisciplina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Disposición para el trabajo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reservado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responsable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Pregunta y plantea dudas</a:t>
                      </a:r>
                      <a:endParaRPr lang="es-ES"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Trabaja en equipo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reflexivo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sociable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Inseguro 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Muestra empatía hacia sus compañeros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creativo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898910" y="451088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934206" y="4510889"/>
            <a:ext cx="21587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Oportunidades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85906" y="4163039"/>
            <a:ext cx="1204894" cy="285888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44207" y="4204531"/>
            <a:ext cx="1204894" cy="2868620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289782" y="312382"/>
            <a:ext cx="61911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latin typeface="Janda Safe and Sound" panose="02000503000000020004" pitchFamily="2" charset="0"/>
                <a:ea typeface="HelloTeacher2" panose="02000603000000000000" pitchFamily="2" charset="0"/>
              </a:rPr>
              <a:t>FICHA DESCRIPTIVA DEL ALUMNO</a:t>
            </a:r>
            <a:endParaRPr lang="es-ES" sz="2400" b="1" cap="none" spc="0" dirty="0">
              <a:ln w="0"/>
              <a:solidFill>
                <a:schemeClr val="tx1"/>
              </a:solidFill>
              <a:latin typeface="Janda Safe and Sound" panose="02000503000000020004" pitchFamily="2" charset="0"/>
              <a:ea typeface="HelloTeacher2" panose="02000603000000000000" pitchFamily="2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57551"/>
            <a:ext cx="643753" cy="63406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32142" y="5400596"/>
            <a:ext cx="1348348" cy="43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7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873496" y="812370"/>
            <a:ext cx="486383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KG Primary Penmanship 2" panose="02000506000000020003" pitchFamily="2" charset="0"/>
              </a:rPr>
              <a:t>Nombre:___________________________</a:t>
            </a:r>
          </a:p>
          <a:p>
            <a:pPr algn="ctr"/>
            <a:r>
              <a:rPr lang="es-ES" sz="2800" b="1" dirty="0" smtClean="0">
                <a:ln w="0"/>
                <a:latin typeface="KG Primary Penmanship 2" panose="02000506000000020003" pitchFamily="2" charset="0"/>
              </a:rPr>
              <a:t>Curso___________ Fecha__/__/______</a:t>
            </a:r>
            <a:endParaRPr lang="es-ES" sz="2800" b="1" cap="none" spc="0" dirty="0">
              <a:ln w="0"/>
              <a:solidFill>
                <a:schemeClr val="tx1"/>
              </a:solidFill>
              <a:latin typeface="KG Primary Penmanship 2" panose="02000506000000020003" pitchFamily="2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240849"/>
            <a:ext cx="4550564" cy="2331151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2459436" y="1780103"/>
            <a:ext cx="33970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AGByeFelicia" panose="02000603000000000000" pitchFamily="2" charset="0"/>
                <a:ea typeface="AGByeFelicia" panose="02000603000000000000" pitchFamily="2" charset="0"/>
              </a:rPr>
              <a:t>OBSERVACIONES</a:t>
            </a:r>
            <a:endParaRPr lang="es-ES" sz="2800" b="1" cap="none" spc="0" dirty="0">
              <a:ln w="0"/>
              <a:solidFill>
                <a:schemeClr val="tx1"/>
              </a:solidFill>
              <a:latin typeface="AGByeFelicia" panose="02000603000000000000" pitchFamily="2" charset="0"/>
              <a:ea typeface="AGByeFelicia" panose="02000603000000000000" pitchFamily="2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318426" y="2575357"/>
            <a:ext cx="3774512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_____________________________________________________________________________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4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39755"/>
              </p:ext>
            </p:extLst>
          </p:nvPr>
        </p:nvGraphicFramePr>
        <p:xfrm>
          <a:off x="458910" y="6343266"/>
          <a:ext cx="5940180" cy="24045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0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089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spc="20" dirty="0" smtClean="0">
                          <a:latin typeface="KG Behind These Hazel Eyes" panose="02000506000000020004" pitchFamily="2" charset="0"/>
                          <a:cs typeface="Century Gothic"/>
                        </a:rPr>
                        <a:t>ASPECTO que destaca</a:t>
                      </a:r>
                      <a:endParaRPr sz="1400" dirty="0">
                        <a:latin typeface="KG Primary Penmanship" panose="02000506000000020003" pitchFamily="2" charset="0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SI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NO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spc="2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ASPECTO que destaca</a:t>
                      </a:r>
                      <a:endParaRPr lang="es-ES" sz="1200" b="1" kern="1200" spc="2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  <a:ea typeface="+mn-ea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SI</a:t>
                      </a: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spc="2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  <a:ea typeface="+mn-ea"/>
                          <a:cs typeface="Century Gothic"/>
                        </a:rPr>
                        <a:t>NO</a:t>
                      </a:r>
                      <a:endParaRPr sz="1400" b="1" kern="1200" spc="2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  <a:ea typeface="+mn-ea"/>
                        <a:cs typeface="Century Gothic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Participa en clase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irrespetuoso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Líder positivo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Muestra indisciplina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Disposición para el trabajo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reservado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responsable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Pregunta y plantea dudas</a:t>
                      </a:r>
                      <a:endParaRPr lang="es-ES"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Trabaja en equipo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reflexivo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sociable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400" spc="0" dirty="0" smtClean="0">
                          <a:latin typeface="KG Primary Penmanship" panose="02000506000000020003" pitchFamily="2" charset="0"/>
                          <a:cs typeface="Arial"/>
                        </a:rPr>
                        <a:t>Inseguro </a:t>
                      </a:r>
                      <a:endParaRPr sz="1400" spc="0" dirty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Muestra empatía hacia sus compañeros</a:t>
                      </a:r>
                      <a:endParaRPr sz="1400" spc="0">
                        <a:latin typeface="KG Primary Penmanship" panose="02000506000000020003" pitchFamily="2" charset="0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878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0" dirty="0">
                          <a:latin typeface="KG Primary Penmanship" panose="02000506000000020003" pitchFamily="2" charset="0"/>
                          <a:cs typeface="Arial"/>
                        </a:rPr>
                        <a:t>Es creativo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KG Primary Penmanship" panose="02000506000000020003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898910" y="451088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934206" y="4510889"/>
            <a:ext cx="21587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Oportunidades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85906" y="4163039"/>
            <a:ext cx="1204894" cy="285888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44207" y="4204531"/>
            <a:ext cx="1204894" cy="2868620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289782" y="312382"/>
            <a:ext cx="61911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latin typeface="Janda Safe and Sound" panose="02000503000000020004" pitchFamily="2" charset="0"/>
                <a:ea typeface="HelloTeacher2" panose="02000603000000000000" pitchFamily="2" charset="0"/>
              </a:rPr>
              <a:t>FICHA DESCRIPTIVA DE LA ALUMNA</a:t>
            </a:r>
            <a:endParaRPr lang="es-ES" sz="2400" b="1" cap="none" spc="0" dirty="0">
              <a:ln w="0"/>
              <a:solidFill>
                <a:schemeClr val="tx1"/>
              </a:solidFill>
              <a:latin typeface="Janda Safe and Sound" panose="02000503000000020004" pitchFamily="2" charset="0"/>
              <a:ea typeface="HelloTeacher2" panose="02000603000000000000" pitchFamily="2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57551"/>
            <a:ext cx="643753" cy="63406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32142" y="5400596"/>
            <a:ext cx="1348348" cy="43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121</Words>
  <Application>Microsoft Office PowerPoint</Application>
  <PresentationFormat>Presentación en pantalla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AGByeFelicia</vt:lpstr>
      <vt:lpstr>Arial</vt:lpstr>
      <vt:lpstr>Calibri</vt:lpstr>
      <vt:lpstr>Calibri Light</vt:lpstr>
      <vt:lpstr>Century Gothic</vt:lpstr>
      <vt:lpstr>HelloScrapbook</vt:lpstr>
      <vt:lpstr>HelloTeacher2</vt:lpstr>
      <vt:lpstr>Janda Safe and Sound</vt:lpstr>
      <vt:lpstr>KG Behind These Hazel Eyes</vt:lpstr>
      <vt:lpstr>KG Primary Penmanship</vt:lpstr>
      <vt:lpstr>KG Primary Penmanship 2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16</cp:revision>
  <dcterms:created xsi:type="dcterms:W3CDTF">2020-06-05T08:01:20Z</dcterms:created>
  <dcterms:modified xsi:type="dcterms:W3CDTF">2021-06-02T07:48:31Z</dcterms:modified>
</cp:coreProperties>
</file>