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6" r:id="rId3"/>
    <p:sldId id="277" r:id="rId4"/>
    <p:sldId id="278" r:id="rId5"/>
    <p:sldId id="279" r:id="rId6"/>
    <p:sldId id="280" r:id="rId7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D995"/>
    <a:srgbClr val="FAE187"/>
    <a:srgbClr val="FFFFFF"/>
    <a:srgbClr val="A2EDCE"/>
    <a:srgbClr val="FFA8B8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88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2202" y="48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430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293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938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704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417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5231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649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432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937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370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064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7C588-1E81-470C-9AAA-09DBC66D4A29}" type="datetimeFigureOut">
              <a:rPr lang="es-ES" smtClean="0"/>
              <a:t>02/06/2021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4172B-866E-4A2A-B5DD-671947914D2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67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28"/>
            <a:ext cx="6858000" cy="913517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265431" y="329249"/>
            <a:ext cx="407996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0"/>
                <a:solidFill>
                  <a:schemeClr val="tx1"/>
                </a:solidFill>
                <a:latin typeface="HelloWhackAMole" panose="02000603000000000000" pitchFamily="2" charset="0"/>
                <a:ea typeface="HelloWhackAMole" panose="02000603000000000000" pitchFamily="2" charset="0"/>
              </a:rPr>
              <a:t>FICHA DESCRIPTIVA DE GRUPO</a:t>
            </a:r>
            <a:endParaRPr lang="es-ES" sz="2800" b="1" cap="none" spc="0" dirty="0">
              <a:ln w="0"/>
              <a:solidFill>
                <a:schemeClr val="tx1"/>
              </a:solidFill>
              <a:latin typeface="HelloWhackAMole" panose="02000603000000000000" pitchFamily="2" charset="0"/>
              <a:ea typeface="HelloWhackAMole" panose="02000603000000000000" pitchFamily="2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259818" y="812370"/>
            <a:ext cx="409118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ES" sz="1600" b="1" cap="none" spc="0" dirty="0" smtClean="0">
              <a:ln w="0"/>
              <a:solidFill>
                <a:schemeClr val="tx1"/>
              </a:solidFill>
              <a:latin typeface="KG Shake it Off Chunky" panose="02000000000000000000" pitchFamily="2" charset="0"/>
            </a:endParaRPr>
          </a:p>
          <a:p>
            <a:pPr algn="ctr"/>
            <a:r>
              <a:rPr lang="es-ES" sz="1600" b="1" dirty="0" smtClean="0">
                <a:ln w="0"/>
                <a:latin typeface="KG Shake it Off Chunky" panose="02000000000000000000" pitchFamily="2" charset="0"/>
              </a:rPr>
              <a:t>Curso___________ Fecha__/__/____</a:t>
            </a:r>
            <a:endParaRPr lang="es-ES" sz="1600" b="1" cap="none" spc="0" dirty="0">
              <a:ln w="0"/>
              <a:solidFill>
                <a:schemeClr val="tx1"/>
              </a:solidFill>
              <a:latin typeface="KG Shake it Off Chunky" panose="02000000000000000000" pitchFamily="2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1184823" y="1520499"/>
            <a:ext cx="15888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Fortalezas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3502950" y="1570841"/>
            <a:ext cx="285013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Áreas De Oportunidad</a:t>
            </a:r>
          </a:p>
          <a:p>
            <a:pPr algn="ctr"/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59" y="1983140"/>
            <a:ext cx="2676204" cy="2588860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645" y="1983140"/>
            <a:ext cx="2842444" cy="2588860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591110" y="4809847"/>
            <a:ext cx="255069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Recomendaciones</a:t>
            </a:r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3715587" y="4821818"/>
            <a:ext cx="239020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Áreas De Atención</a:t>
            </a:r>
          </a:p>
          <a:p>
            <a:pPr algn="ctr"/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6659" y="5235406"/>
            <a:ext cx="2676204" cy="2588860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510645" y="5235406"/>
            <a:ext cx="2842444" cy="2588860"/>
          </a:xfrm>
          <a:prstGeom prst="rect">
            <a:avLst/>
          </a:prstGeom>
        </p:spPr>
      </p:pic>
      <p:sp>
        <p:nvSpPr>
          <p:cNvPr id="24" name="Rectángulo 23"/>
          <p:cNvSpPr/>
          <p:nvPr/>
        </p:nvSpPr>
        <p:spPr>
          <a:xfrm>
            <a:off x="546659" y="7702842"/>
            <a:ext cx="596844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Evaluación:__________________________________________________________________________</a:t>
            </a:r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886" y="8747779"/>
            <a:ext cx="2284183" cy="264356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185" y="40558"/>
            <a:ext cx="643753" cy="634066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31" y="8545647"/>
            <a:ext cx="2185878" cy="668621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95053" y="4825665"/>
            <a:ext cx="1348348" cy="43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28"/>
            <a:ext cx="6858000" cy="913517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265431" y="329249"/>
            <a:ext cx="407996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0"/>
                <a:solidFill>
                  <a:schemeClr val="tx1"/>
                </a:solidFill>
                <a:latin typeface="HelloWhackAMole" panose="02000603000000000000" pitchFamily="2" charset="0"/>
                <a:ea typeface="HelloWhackAMole" panose="02000603000000000000" pitchFamily="2" charset="0"/>
              </a:rPr>
              <a:t>FICHA DESCRIPTIVA DE GRUPO</a:t>
            </a:r>
            <a:endParaRPr lang="es-ES" sz="2800" b="1" cap="none" spc="0" dirty="0">
              <a:ln w="0"/>
              <a:solidFill>
                <a:schemeClr val="tx1"/>
              </a:solidFill>
              <a:latin typeface="HelloWhackAMole" panose="02000603000000000000" pitchFamily="2" charset="0"/>
              <a:ea typeface="HelloWhackAMole" panose="02000603000000000000" pitchFamily="2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259818" y="812370"/>
            <a:ext cx="409118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ES" sz="1600" b="1" cap="none" spc="0" dirty="0" smtClean="0">
              <a:ln w="0"/>
              <a:solidFill>
                <a:schemeClr val="tx1"/>
              </a:solidFill>
              <a:latin typeface="KG Shake it Off Chunky" panose="02000000000000000000" pitchFamily="2" charset="0"/>
            </a:endParaRPr>
          </a:p>
          <a:p>
            <a:pPr algn="ctr"/>
            <a:r>
              <a:rPr lang="es-ES" sz="1600" b="1" dirty="0" smtClean="0">
                <a:ln w="0"/>
                <a:latin typeface="KG Shake it Off Chunky" panose="02000000000000000000" pitchFamily="2" charset="0"/>
              </a:rPr>
              <a:t>Curso___________ Fecha__/__/____</a:t>
            </a:r>
            <a:endParaRPr lang="es-ES" sz="1600" b="1" cap="none" spc="0" dirty="0">
              <a:ln w="0"/>
              <a:solidFill>
                <a:schemeClr val="tx1"/>
              </a:solidFill>
              <a:latin typeface="KG Shake it Off Chunky" panose="02000000000000000000" pitchFamily="2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1184823" y="1520499"/>
            <a:ext cx="15888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Fortalezas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3502950" y="1570841"/>
            <a:ext cx="285013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Áreas De Oportunidad</a:t>
            </a:r>
          </a:p>
          <a:p>
            <a:pPr algn="ctr"/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591110" y="4809847"/>
            <a:ext cx="255069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Recomendaciones</a:t>
            </a:r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3715587" y="4821818"/>
            <a:ext cx="239020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Áreas De Atención</a:t>
            </a:r>
          </a:p>
          <a:p>
            <a:pPr algn="ctr"/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546659" y="7702842"/>
            <a:ext cx="596844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Evaluación:__________________________________________________________________________</a:t>
            </a:r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886" y="8747779"/>
            <a:ext cx="2284183" cy="264356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185" y="40558"/>
            <a:ext cx="643753" cy="634066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31" y="8545647"/>
            <a:ext cx="2185878" cy="668621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95053" y="4825665"/>
            <a:ext cx="1348348" cy="435013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04" y="2011888"/>
            <a:ext cx="3089875" cy="2577889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5289714"/>
            <a:ext cx="3089875" cy="2577889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239" y="5310594"/>
            <a:ext cx="2952440" cy="2536127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660" y="2032768"/>
            <a:ext cx="2952440" cy="2536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50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28"/>
            <a:ext cx="6858000" cy="913517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265431" y="329249"/>
            <a:ext cx="407996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0"/>
                <a:solidFill>
                  <a:schemeClr val="tx1"/>
                </a:solidFill>
                <a:latin typeface="HelloWhackAMole" panose="02000603000000000000" pitchFamily="2" charset="0"/>
                <a:ea typeface="HelloWhackAMole" panose="02000603000000000000" pitchFamily="2" charset="0"/>
              </a:rPr>
              <a:t>FICHA DESCRIPTIVA DE GRUPO</a:t>
            </a:r>
            <a:endParaRPr lang="es-ES" sz="2800" b="1" cap="none" spc="0" dirty="0">
              <a:ln w="0"/>
              <a:solidFill>
                <a:schemeClr val="tx1"/>
              </a:solidFill>
              <a:latin typeface="HelloWhackAMole" panose="02000603000000000000" pitchFamily="2" charset="0"/>
              <a:ea typeface="HelloWhackAMole" panose="02000603000000000000" pitchFamily="2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259818" y="812370"/>
            <a:ext cx="409118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ES" sz="1600" b="1" cap="none" spc="0" dirty="0" smtClean="0">
              <a:ln w="0"/>
              <a:solidFill>
                <a:schemeClr val="tx1"/>
              </a:solidFill>
              <a:latin typeface="KG Shake it Off Chunky" panose="02000000000000000000" pitchFamily="2" charset="0"/>
            </a:endParaRPr>
          </a:p>
          <a:p>
            <a:pPr algn="ctr"/>
            <a:r>
              <a:rPr lang="es-ES" sz="1600" b="1" dirty="0" smtClean="0">
                <a:ln w="0"/>
                <a:latin typeface="KG Shake it Off Chunky" panose="02000000000000000000" pitchFamily="2" charset="0"/>
              </a:rPr>
              <a:t>Curso___________ Fecha__/__/____</a:t>
            </a:r>
            <a:endParaRPr lang="es-ES" sz="1600" b="1" cap="none" spc="0" dirty="0">
              <a:ln w="0"/>
              <a:solidFill>
                <a:schemeClr val="tx1"/>
              </a:solidFill>
              <a:latin typeface="KG Shake it Off Chunky" panose="02000000000000000000" pitchFamily="2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1184823" y="1520499"/>
            <a:ext cx="15888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Fortalezas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3502950" y="1570841"/>
            <a:ext cx="285013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Áreas De Oportunidad</a:t>
            </a:r>
          </a:p>
          <a:p>
            <a:pPr algn="ctr"/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591110" y="4809847"/>
            <a:ext cx="255069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Recomendaciones</a:t>
            </a:r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3715587" y="4821818"/>
            <a:ext cx="239020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Áreas De Atención</a:t>
            </a:r>
          </a:p>
          <a:p>
            <a:pPr algn="ctr"/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546659" y="7702842"/>
            <a:ext cx="596844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Evaluación:__________________________________________________________________________</a:t>
            </a:r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886" y="8747779"/>
            <a:ext cx="2284183" cy="264356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185" y="40558"/>
            <a:ext cx="643753" cy="634066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31" y="8545647"/>
            <a:ext cx="2185878" cy="668621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95053" y="4825665"/>
            <a:ext cx="1348348" cy="435013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663752" y="1994566"/>
            <a:ext cx="2689337" cy="2766935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>
            <a:off x="546659" y="1994566"/>
            <a:ext cx="2689337" cy="2766935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610315" y="5214250"/>
            <a:ext cx="2689337" cy="2766935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>
            <a:off x="493222" y="5214250"/>
            <a:ext cx="2689337" cy="276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74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28"/>
            <a:ext cx="6858000" cy="913517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265431" y="329249"/>
            <a:ext cx="407996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0"/>
                <a:solidFill>
                  <a:schemeClr val="tx1"/>
                </a:solidFill>
                <a:latin typeface="HelloWhackAMole" panose="02000603000000000000" pitchFamily="2" charset="0"/>
                <a:ea typeface="HelloWhackAMole" panose="02000603000000000000" pitchFamily="2" charset="0"/>
              </a:rPr>
              <a:t>FICHA DESCRIPTIVA DE GRUPO</a:t>
            </a:r>
            <a:endParaRPr lang="es-ES" sz="2800" b="1" cap="none" spc="0" dirty="0">
              <a:ln w="0"/>
              <a:solidFill>
                <a:schemeClr val="tx1"/>
              </a:solidFill>
              <a:latin typeface="HelloWhackAMole" panose="02000603000000000000" pitchFamily="2" charset="0"/>
              <a:ea typeface="HelloWhackAMole" panose="02000603000000000000" pitchFamily="2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259818" y="812370"/>
            <a:ext cx="409118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ES" sz="1600" b="1" cap="none" spc="0" dirty="0" smtClean="0">
              <a:ln w="0"/>
              <a:solidFill>
                <a:schemeClr val="tx1"/>
              </a:solidFill>
              <a:latin typeface="KG Shake it Off Chunky" panose="02000000000000000000" pitchFamily="2" charset="0"/>
            </a:endParaRPr>
          </a:p>
          <a:p>
            <a:pPr algn="ctr"/>
            <a:r>
              <a:rPr lang="es-ES" sz="1600" b="1" dirty="0" smtClean="0">
                <a:ln w="0"/>
                <a:latin typeface="KG Shake it Off Chunky" panose="02000000000000000000" pitchFamily="2" charset="0"/>
              </a:rPr>
              <a:t>Curso___________ Fecha__/__/____</a:t>
            </a:r>
            <a:endParaRPr lang="es-ES" sz="1600" b="1" cap="none" spc="0" dirty="0">
              <a:ln w="0"/>
              <a:solidFill>
                <a:schemeClr val="tx1"/>
              </a:solidFill>
              <a:latin typeface="KG Shake it Off Chunky" panose="02000000000000000000" pitchFamily="2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1184823" y="1520499"/>
            <a:ext cx="15888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Fortalezas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3502950" y="1570841"/>
            <a:ext cx="285013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Áreas De Oportunidad</a:t>
            </a:r>
          </a:p>
          <a:p>
            <a:pPr algn="ctr"/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591110" y="4809847"/>
            <a:ext cx="255069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Recomendaciones</a:t>
            </a:r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3715587" y="4821818"/>
            <a:ext cx="239020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Áreas De Atención</a:t>
            </a:r>
          </a:p>
          <a:p>
            <a:pPr algn="ctr"/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546659" y="7702842"/>
            <a:ext cx="596844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Evaluación:__________________________________________________________________________</a:t>
            </a:r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886" y="8747779"/>
            <a:ext cx="2284183" cy="264356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185" y="40558"/>
            <a:ext cx="643753" cy="634066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31" y="8545647"/>
            <a:ext cx="2185878" cy="668621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95053" y="4825665"/>
            <a:ext cx="1348348" cy="435013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>
            <a:off x="546659" y="5250418"/>
            <a:ext cx="2743265" cy="2766935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>
            <a:off x="3596304" y="5250418"/>
            <a:ext cx="2743265" cy="2766935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591110" y="2041808"/>
            <a:ext cx="2698813" cy="2766935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3640755" y="2041808"/>
            <a:ext cx="2698813" cy="276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6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28"/>
            <a:ext cx="6858000" cy="913517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265431" y="329249"/>
            <a:ext cx="407996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0"/>
                <a:solidFill>
                  <a:schemeClr val="tx1"/>
                </a:solidFill>
                <a:latin typeface="HelloWhackAMole" panose="02000603000000000000" pitchFamily="2" charset="0"/>
                <a:ea typeface="HelloWhackAMole" panose="02000603000000000000" pitchFamily="2" charset="0"/>
              </a:rPr>
              <a:t>FICHA DESCRIPTIVA DE GRUPO</a:t>
            </a:r>
            <a:endParaRPr lang="es-ES" sz="2800" b="1" cap="none" spc="0" dirty="0">
              <a:ln w="0"/>
              <a:solidFill>
                <a:schemeClr val="tx1"/>
              </a:solidFill>
              <a:latin typeface="HelloWhackAMole" panose="02000603000000000000" pitchFamily="2" charset="0"/>
              <a:ea typeface="HelloWhackAMole" panose="02000603000000000000" pitchFamily="2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259818" y="812370"/>
            <a:ext cx="409118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ES" sz="1600" b="1" cap="none" spc="0" dirty="0" smtClean="0">
              <a:ln w="0"/>
              <a:solidFill>
                <a:schemeClr val="tx1"/>
              </a:solidFill>
              <a:latin typeface="KG Shake it Off Chunky" panose="02000000000000000000" pitchFamily="2" charset="0"/>
            </a:endParaRPr>
          </a:p>
          <a:p>
            <a:pPr algn="ctr"/>
            <a:r>
              <a:rPr lang="es-ES" sz="1600" b="1" dirty="0" smtClean="0">
                <a:ln w="0"/>
                <a:latin typeface="KG Shake it Off Chunky" panose="02000000000000000000" pitchFamily="2" charset="0"/>
              </a:rPr>
              <a:t>Curso___________ Fecha__/__/____</a:t>
            </a:r>
            <a:endParaRPr lang="es-ES" sz="1600" b="1" cap="none" spc="0" dirty="0">
              <a:ln w="0"/>
              <a:solidFill>
                <a:schemeClr val="tx1"/>
              </a:solidFill>
              <a:latin typeface="KG Shake it Off Chunky" panose="02000000000000000000" pitchFamily="2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1184823" y="1520499"/>
            <a:ext cx="15888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Fortalezas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3502950" y="1570841"/>
            <a:ext cx="285013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Áreas De Oportunidad</a:t>
            </a:r>
          </a:p>
          <a:p>
            <a:pPr algn="ctr"/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591110" y="4809847"/>
            <a:ext cx="255069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Recomendaciones</a:t>
            </a:r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3715587" y="4821818"/>
            <a:ext cx="239020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Áreas De Atención</a:t>
            </a:r>
          </a:p>
          <a:p>
            <a:pPr algn="ctr"/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546659" y="7702842"/>
            <a:ext cx="596844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Evaluación:__________________________________________________________________________</a:t>
            </a:r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886" y="8747779"/>
            <a:ext cx="2284183" cy="264356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185" y="40558"/>
            <a:ext cx="643753" cy="634066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31" y="8545647"/>
            <a:ext cx="2185878" cy="668621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95053" y="4825665"/>
            <a:ext cx="1348348" cy="435013"/>
          </a:xfrm>
          <a:prstGeom prst="rect">
            <a:avLst/>
          </a:prstGeom>
        </p:spPr>
      </p:pic>
      <p:sp>
        <p:nvSpPr>
          <p:cNvPr id="26" name="Rectángulo redondeado 25"/>
          <p:cNvSpPr/>
          <p:nvPr/>
        </p:nvSpPr>
        <p:spPr>
          <a:xfrm>
            <a:off x="439966" y="2058252"/>
            <a:ext cx="2832657" cy="2614774"/>
          </a:xfrm>
          <a:prstGeom prst="roundRect">
            <a:avLst/>
          </a:prstGeom>
          <a:solidFill>
            <a:srgbClr val="FF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Rectángulo redondeado 26"/>
          <p:cNvSpPr/>
          <p:nvPr/>
        </p:nvSpPr>
        <p:spPr>
          <a:xfrm>
            <a:off x="541968" y="2165267"/>
            <a:ext cx="2628651" cy="235103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Rectángulo redondeado 27"/>
          <p:cNvSpPr/>
          <p:nvPr/>
        </p:nvSpPr>
        <p:spPr>
          <a:xfrm>
            <a:off x="439966" y="5341464"/>
            <a:ext cx="2832657" cy="2614774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Rectángulo redondeado 32"/>
          <p:cNvSpPr/>
          <p:nvPr/>
        </p:nvSpPr>
        <p:spPr>
          <a:xfrm>
            <a:off x="541968" y="5448479"/>
            <a:ext cx="2628651" cy="235103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Rectángulo redondeado 33"/>
          <p:cNvSpPr/>
          <p:nvPr/>
        </p:nvSpPr>
        <p:spPr>
          <a:xfrm>
            <a:off x="3544013" y="2058252"/>
            <a:ext cx="2832657" cy="2614774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redondeado 34"/>
          <p:cNvSpPr/>
          <p:nvPr/>
        </p:nvSpPr>
        <p:spPr>
          <a:xfrm>
            <a:off x="3646015" y="2165267"/>
            <a:ext cx="2628651" cy="235103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Rectángulo redondeado 35"/>
          <p:cNvSpPr/>
          <p:nvPr/>
        </p:nvSpPr>
        <p:spPr>
          <a:xfrm>
            <a:off x="3544013" y="5341464"/>
            <a:ext cx="2832657" cy="2614774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Rectángulo redondeado 36"/>
          <p:cNvSpPr/>
          <p:nvPr/>
        </p:nvSpPr>
        <p:spPr>
          <a:xfrm>
            <a:off x="3646015" y="5448479"/>
            <a:ext cx="2628651" cy="235103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521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28"/>
            <a:ext cx="6858000" cy="913517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265431" y="329249"/>
            <a:ext cx="407996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0"/>
                <a:solidFill>
                  <a:schemeClr val="tx1"/>
                </a:solidFill>
                <a:latin typeface="HelloWhackAMole" panose="02000603000000000000" pitchFamily="2" charset="0"/>
                <a:ea typeface="HelloWhackAMole" panose="02000603000000000000" pitchFamily="2" charset="0"/>
              </a:rPr>
              <a:t>FICHA DESCRIPTIVA DE GRUPO</a:t>
            </a:r>
            <a:endParaRPr lang="es-ES" sz="2800" b="1" cap="none" spc="0" dirty="0">
              <a:ln w="0"/>
              <a:solidFill>
                <a:schemeClr val="tx1"/>
              </a:solidFill>
              <a:latin typeface="HelloWhackAMole" panose="02000603000000000000" pitchFamily="2" charset="0"/>
              <a:ea typeface="HelloWhackAMole" panose="02000603000000000000" pitchFamily="2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259818" y="812370"/>
            <a:ext cx="409118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ES" sz="1600" b="1" cap="none" spc="0" dirty="0" smtClean="0">
              <a:ln w="0"/>
              <a:solidFill>
                <a:schemeClr val="tx1"/>
              </a:solidFill>
              <a:latin typeface="KG Shake it Off Chunky" panose="02000000000000000000" pitchFamily="2" charset="0"/>
            </a:endParaRPr>
          </a:p>
          <a:p>
            <a:pPr algn="ctr"/>
            <a:r>
              <a:rPr lang="es-ES" sz="1600" b="1" dirty="0" smtClean="0">
                <a:ln w="0"/>
                <a:latin typeface="KG Shake it Off Chunky" panose="02000000000000000000" pitchFamily="2" charset="0"/>
              </a:rPr>
              <a:t>Curso___________ Fecha__/__/____</a:t>
            </a:r>
            <a:endParaRPr lang="es-ES" sz="1600" b="1" cap="none" spc="0" dirty="0">
              <a:ln w="0"/>
              <a:solidFill>
                <a:schemeClr val="tx1"/>
              </a:solidFill>
              <a:latin typeface="KG Shake it Off Chunky" panose="02000000000000000000" pitchFamily="2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1184823" y="1520499"/>
            <a:ext cx="15888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Fortalezas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3502950" y="1570841"/>
            <a:ext cx="285013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Áreas De Oportunidad</a:t>
            </a:r>
          </a:p>
          <a:p>
            <a:pPr algn="ctr"/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591110" y="4809847"/>
            <a:ext cx="255069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Recomendaciones</a:t>
            </a:r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3715587" y="4821818"/>
            <a:ext cx="239020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Áreas De Atención</a:t>
            </a:r>
          </a:p>
          <a:p>
            <a:pPr algn="ctr"/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546659" y="7702842"/>
            <a:ext cx="596844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0"/>
                <a:latin typeface="KG Primary Penmanship" panose="02000506000000020003" pitchFamily="2" charset="0"/>
                <a:ea typeface="HelloScrapbook" panose="02000603000000000000" pitchFamily="2" charset="0"/>
              </a:rPr>
              <a:t>Evaluación:__________________________________________________________________________</a:t>
            </a:r>
            <a:endParaRPr lang="es-ES" sz="3200" b="1" dirty="0">
              <a:ln w="0"/>
              <a:latin typeface="KG Primary Penmanship" panose="02000506000000020003" pitchFamily="2" charset="0"/>
              <a:ea typeface="HelloScrapbook" panose="02000603000000000000" pitchFamily="2" charset="0"/>
            </a:endParaRPr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886" y="8747779"/>
            <a:ext cx="2284183" cy="264356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185" y="40558"/>
            <a:ext cx="643753" cy="634066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31" y="8545647"/>
            <a:ext cx="2185878" cy="668621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95053" y="4825665"/>
            <a:ext cx="1348348" cy="435013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73" y="2037958"/>
            <a:ext cx="3124127" cy="2646798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430706" y="2014114"/>
            <a:ext cx="3050177" cy="2646798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78822" y="5354707"/>
            <a:ext cx="3050177" cy="2646798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5310099"/>
            <a:ext cx="3124127" cy="2646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108</Words>
  <Application>Microsoft Office PowerPoint</Application>
  <PresentationFormat>Presentación en pantalla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HelloScrapbook</vt:lpstr>
      <vt:lpstr>HelloWhackAMole</vt:lpstr>
      <vt:lpstr>KG Primary Penmanship</vt:lpstr>
      <vt:lpstr>KG Shake it Off Chunky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Antonio Ciudad Real Núñez</dc:creator>
  <cp:lastModifiedBy>Antonio Ciudad Real Núñez</cp:lastModifiedBy>
  <cp:revision>17</cp:revision>
  <dcterms:created xsi:type="dcterms:W3CDTF">2020-06-05T08:01:20Z</dcterms:created>
  <dcterms:modified xsi:type="dcterms:W3CDTF">2021-06-02T08:35:14Z</dcterms:modified>
</cp:coreProperties>
</file>