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7" r:id="rId4"/>
    <p:sldId id="278" r:id="rId5"/>
    <p:sldId id="279" r:id="rId6"/>
    <p:sldId id="280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995"/>
    <a:srgbClr val="FAE187"/>
    <a:srgbClr val="FFFFFF"/>
    <a:srgbClr val="A2EDCE"/>
    <a:srgbClr val="FFA8B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202" y="48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30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9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38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0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17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23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4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32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3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70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64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C588-1E81-470C-9AAA-09DBC66D4A29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172B-866E-4A2A-B5DD-671947914D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59" y="1983140"/>
            <a:ext cx="2676204" cy="258886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45" y="1983140"/>
            <a:ext cx="2842444" cy="258886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6659" y="5235406"/>
            <a:ext cx="2676204" cy="258886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10645" y="5235406"/>
            <a:ext cx="2842444" cy="2588860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4" y="2011888"/>
            <a:ext cx="3089875" cy="2577889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89714"/>
            <a:ext cx="3089875" cy="2577889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9" y="5310594"/>
            <a:ext cx="2952440" cy="2536127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60" y="2032768"/>
            <a:ext cx="2952440" cy="253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63752" y="1994566"/>
            <a:ext cx="2689337" cy="276693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46659" y="1994566"/>
            <a:ext cx="2689337" cy="276693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10315" y="5214250"/>
            <a:ext cx="2689337" cy="2766935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493222" y="5214250"/>
            <a:ext cx="2689337" cy="276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46659" y="5250418"/>
            <a:ext cx="2743265" cy="276693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596304" y="5250418"/>
            <a:ext cx="2743265" cy="276693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91110" y="2041808"/>
            <a:ext cx="2698813" cy="276693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640755" y="2041808"/>
            <a:ext cx="2698813" cy="276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  <p:sp>
        <p:nvSpPr>
          <p:cNvPr id="26" name="Rectángulo redondeado 25"/>
          <p:cNvSpPr/>
          <p:nvPr/>
        </p:nvSpPr>
        <p:spPr>
          <a:xfrm>
            <a:off x="439966" y="2058252"/>
            <a:ext cx="2832657" cy="261477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redondeado 26"/>
          <p:cNvSpPr/>
          <p:nvPr/>
        </p:nvSpPr>
        <p:spPr>
          <a:xfrm>
            <a:off x="541968" y="2165267"/>
            <a:ext cx="2628651" cy="2351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redondeado 27"/>
          <p:cNvSpPr/>
          <p:nvPr/>
        </p:nvSpPr>
        <p:spPr>
          <a:xfrm>
            <a:off x="439966" y="5341464"/>
            <a:ext cx="2832657" cy="261477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redondeado 32"/>
          <p:cNvSpPr/>
          <p:nvPr/>
        </p:nvSpPr>
        <p:spPr>
          <a:xfrm>
            <a:off x="541968" y="5448479"/>
            <a:ext cx="2628651" cy="2351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redondeado 33"/>
          <p:cNvSpPr/>
          <p:nvPr/>
        </p:nvSpPr>
        <p:spPr>
          <a:xfrm>
            <a:off x="3544013" y="2058252"/>
            <a:ext cx="2832657" cy="261477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3646015" y="2165267"/>
            <a:ext cx="2628651" cy="2351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redondeado 35"/>
          <p:cNvSpPr/>
          <p:nvPr/>
        </p:nvSpPr>
        <p:spPr>
          <a:xfrm>
            <a:off x="3544013" y="5341464"/>
            <a:ext cx="2832657" cy="261477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/>
          <p:cNvSpPr/>
          <p:nvPr/>
        </p:nvSpPr>
        <p:spPr>
          <a:xfrm>
            <a:off x="3646015" y="5448479"/>
            <a:ext cx="2628651" cy="2351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2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8"/>
            <a:ext cx="6858000" cy="91351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65431" y="329249"/>
            <a:ext cx="4079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0"/>
                <a:solidFill>
                  <a:schemeClr val="tx1"/>
                </a:solidFill>
                <a:latin typeface="HelloWhackAMole" panose="02000603000000000000" pitchFamily="2" charset="0"/>
                <a:ea typeface="HelloWhackAMole" panose="02000603000000000000" pitchFamily="2" charset="0"/>
              </a:rPr>
              <a:t>FICHA DESCRIPTIVA DE GRUPO</a:t>
            </a:r>
            <a:endParaRPr lang="es-ES" sz="2800" b="1" cap="none" spc="0" dirty="0">
              <a:ln w="0"/>
              <a:solidFill>
                <a:schemeClr val="tx1"/>
              </a:solidFill>
              <a:latin typeface="HelloWhackAMole" panose="02000603000000000000" pitchFamily="2" charset="0"/>
              <a:ea typeface="HelloWhackAMole" panose="02000603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59818" y="812370"/>
            <a:ext cx="4091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1600" b="1" cap="none" spc="0" dirty="0" smtClean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  <a:p>
            <a:pPr algn="ctr"/>
            <a:r>
              <a:rPr lang="es-ES" sz="1600" b="1" dirty="0" smtClean="0">
                <a:ln w="0"/>
                <a:latin typeface="KG Shake it Off Chunky" panose="02000000000000000000" pitchFamily="2" charset="0"/>
              </a:rPr>
              <a:t>Curso___________ Fecha__/__/____</a:t>
            </a:r>
            <a:endParaRPr lang="es-ES" sz="1600" b="1" cap="none" spc="0" dirty="0">
              <a:ln w="0"/>
              <a:solidFill>
                <a:schemeClr val="tx1"/>
              </a:solidFill>
              <a:latin typeface="KG Shake it Off Chunky" panose="020000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84823" y="1520499"/>
            <a:ext cx="15888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Fortalezas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502950" y="1570841"/>
            <a:ext cx="2850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Oportunidad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91110" y="4809847"/>
            <a:ext cx="2550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Recomendaciones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15587" y="4821818"/>
            <a:ext cx="23902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Áreas De Atención</a:t>
            </a:r>
          </a:p>
          <a:p>
            <a:pPr algn="ctr"/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6659" y="7702842"/>
            <a:ext cx="5968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0"/>
                <a:latin typeface="KG Primary Penmanship" panose="02000506000000020003" pitchFamily="2" charset="0"/>
                <a:ea typeface="HelloScrapbook" panose="02000603000000000000" pitchFamily="2" charset="0"/>
              </a:rPr>
              <a:t>Evaluación:__________________________________________________________________________</a:t>
            </a:r>
            <a:endParaRPr lang="es-ES" sz="3200" b="1" dirty="0">
              <a:ln w="0"/>
              <a:latin typeface="KG Primary Penmanship" panose="02000506000000020003" pitchFamily="2" charset="0"/>
              <a:ea typeface="HelloScrapbook" panose="02000603000000000000" pitchFamily="2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86" y="8747779"/>
            <a:ext cx="2284183" cy="26435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85" y="40558"/>
            <a:ext cx="643753" cy="63406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" y="8545647"/>
            <a:ext cx="2185878" cy="66862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5053" y="4825665"/>
            <a:ext cx="1348348" cy="43501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73" y="2037958"/>
            <a:ext cx="3124127" cy="264679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30706" y="2014114"/>
            <a:ext cx="3050177" cy="264679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78822" y="5354707"/>
            <a:ext cx="3050177" cy="264679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10099"/>
            <a:ext cx="3124127" cy="264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108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HelloScrapbook</vt:lpstr>
      <vt:lpstr>HelloWhackAMole</vt:lpstr>
      <vt:lpstr>KG Primary Penmanship</vt:lpstr>
      <vt:lpstr>KG Shake it Off Chunky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17</cp:revision>
  <dcterms:created xsi:type="dcterms:W3CDTF">2020-06-05T08:01:20Z</dcterms:created>
  <dcterms:modified xsi:type="dcterms:W3CDTF">2021-06-02T08:35:14Z</dcterms:modified>
</cp:coreProperties>
</file>