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54DA0"/>
    <a:srgbClr val="7F5EB5"/>
    <a:srgbClr val="00A0C5"/>
    <a:srgbClr val="00D6A3"/>
    <a:srgbClr val="A8DD63"/>
    <a:srgbClr val="FFAE4B"/>
    <a:srgbClr val="FF545A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6" autoAdjust="0"/>
    <p:restoredTop sz="94660"/>
  </p:normalViewPr>
  <p:slideViewPr>
    <p:cSldViewPr>
      <p:cViewPr varScale="1">
        <p:scale>
          <a:sx n="49" d="100"/>
          <a:sy n="49" d="100"/>
        </p:scale>
        <p:origin x="1944" y="42"/>
      </p:cViewPr>
      <p:guideLst>
        <p:guide orient="horz" pos="288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5"/>
            <a:ext cx="66065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5"/>
            <a:ext cx="54406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3"/>
            <a:ext cx="33809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3"/>
            <a:ext cx="33809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7"/>
            <a:ext cx="6995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3"/>
            <a:ext cx="6995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3"/>
            <a:ext cx="24871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3"/>
            <a:ext cx="17876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3"/>
            <a:ext cx="17876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17">
        <a:defRPr>
          <a:latin typeface="+mn-lt"/>
          <a:ea typeface="+mn-ea"/>
          <a:cs typeface="+mn-cs"/>
        </a:defRPr>
      </a:lvl2pPr>
      <a:lvl3pPr marL="914433">
        <a:defRPr>
          <a:latin typeface="+mn-lt"/>
          <a:ea typeface="+mn-ea"/>
          <a:cs typeface="+mn-cs"/>
        </a:defRPr>
      </a:lvl3pPr>
      <a:lvl4pPr marL="1371651">
        <a:defRPr>
          <a:latin typeface="+mn-lt"/>
          <a:ea typeface="+mn-ea"/>
          <a:cs typeface="+mn-cs"/>
        </a:defRPr>
      </a:lvl4pPr>
      <a:lvl5pPr marL="1828867">
        <a:defRPr>
          <a:latin typeface="+mn-lt"/>
          <a:ea typeface="+mn-ea"/>
          <a:cs typeface="+mn-cs"/>
        </a:defRPr>
      </a:lvl5pPr>
      <a:lvl6pPr marL="2286084">
        <a:defRPr>
          <a:latin typeface="+mn-lt"/>
          <a:ea typeface="+mn-ea"/>
          <a:cs typeface="+mn-cs"/>
        </a:defRPr>
      </a:lvl6pPr>
      <a:lvl7pPr marL="2743300">
        <a:defRPr>
          <a:latin typeface="+mn-lt"/>
          <a:ea typeface="+mn-ea"/>
          <a:cs typeface="+mn-cs"/>
        </a:defRPr>
      </a:lvl7pPr>
      <a:lvl8pPr marL="3200517">
        <a:defRPr>
          <a:latin typeface="+mn-lt"/>
          <a:ea typeface="+mn-ea"/>
          <a:cs typeface="+mn-cs"/>
        </a:defRPr>
      </a:lvl8pPr>
      <a:lvl9pPr marL="36577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17">
        <a:defRPr>
          <a:latin typeface="+mn-lt"/>
          <a:ea typeface="+mn-ea"/>
          <a:cs typeface="+mn-cs"/>
        </a:defRPr>
      </a:lvl2pPr>
      <a:lvl3pPr marL="914433">
        <a:defRPr>
          <a:latin typeface="+mn-lt"/>
          <a:ea typeface="+mn-ea"/>
          <a:cs typeface="+mn-cs"/>
        </a:defRPr>
      </a:lvl3pPr>
      <a:lvl4pPr marL="1371651">
        <a:defRPr>
          <a:latin typeface="+mn-lt"/>
          <a:ea typeface="+mn-ea"/>
          <a:cs typeface="+mn-cs"/>
        </a:defRPr>
      </a:lvl4pPr>
      <a:lvl5pPr marL="1828867">
        <a:defRPr>
          <a:latin typeface="+mn-lt"/>
          <a:ea typeface="+mn-ea"/>
          <a:cs typeface="+mn-cs"/>
        </a:defRPr>
      </a:lvl5pPr>
      <a:lvl6pPr marL="2286084">
        <a:defRPr>
          <a:latin typeface="+mn-lt"/>
          <a:ea typeface="+mn-ea"/>
          <a:cs typeface="+mn-cs"/>
        </a:defRPr>
      </a:lvl6pPr>
      <a:lvl7pPr marL="2743300">
        <a:defRPr>
          <a:latin typeface="+mn-lt"/>
          <a:ea typeface="+mn-ea"/>
          <a:cs typeface="+mn-cs"/>
        </a:defRPr>
      </a:lvl7pPr>
      <a:lvl8pPr marL="3200517">
        <a:defRPr>
          <a:latin typeface="+mn-lt"/>
          <a:ea typeface="+mn-ea"/>
          <a:cs typeface="+mn-cs"/>
        </a:defRPr>
      </a:lvl8pPr>
      <a:lvl9pPr marL="36577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60777"/>
              </p:ext>
            </p:extLst>
          </p:nvPr>
        </p:nvGraphicFramePr>
        <p:xfrm>
          <a:off x="228472" y="228604"/>
          <a:ext cx="7245985" cy="9106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39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101 OBSERVACIONES Y REPORTES </a:t>
                      </a:r>
                      <a:r>
                        <a:rPr sz="2800" b="1" spc="-5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s-ES" sz="2800" b="1" spc="0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PARA</a:t>
                      </a:r>
                      <a:r>
                        <a:rPr lang="es-ES" sz="2800" b="1" spc="0" baseline="0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EVALUAR LA </a:t>
                      </a:r>
                      <a:r>
                        <a:rPr lang="es-ES" sz="2800" b="1" dirty="0" smtClean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ESCRITURA</a:t>
                      </a:r>
                      <a:endParaRPr sz="2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¡FELICIDADES!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TIENES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BONITA LETRA,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SIGUE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PRACTICANDO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MEDIANTE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TEXTOS, TU ORTOGRAFÍA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REDACCIÓN.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PRESENTAS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DIFICULTADES, SOBRE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ORTOGRAFÍA,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FORMA, ESPACIO, TAMAÑO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LIMPIEZA,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TRABAJES 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AÚN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RECONOCE ALGUNAS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PALABRAS,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CAMBIA UNA LETRA POR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OTRA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MOMENTO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3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SABE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TOMAR DICTADO,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SUGIERE COPIAR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RESPETAR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FIDELIDAD DE LO QUE DICE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TEXTO.</a:t>
                      </a: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CONTINÚA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 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 DE PALABRAS,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ESPECIAL CON SÍLABAS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TRABADAS COMO PR,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FR,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PL, TR, CL,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ETC.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8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CORREGIR CALIGRAFÍA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USO DE LA C Y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Z.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8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CORREGIR CALIGRAFÍA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USO DE LA V Y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CORREGIR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C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Z.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CORREGIR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REVISAR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REGLAS ORTOGRÁFICAS DE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Z.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CUIDA 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TRAZO DE LAS LETRAS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RESPETAR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 ENTRE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PALABRAS.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67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11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CUIDA TU ESCRITURA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RASGOS BIEN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HECHOS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LIBROS, 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HAGAS 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735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12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CUIDA TU 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TRAZO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REDACCIÓN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TEXTOS,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LEYENDO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TENDRÁS LA OPORTUNIDAD DE ENRIQUECER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EXPRESIÓN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879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13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CUIDA TÚ 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PRACTICANDO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</a:t>
                      </a:r>
                      <a:r>
                        <a:rPr sz="11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FRASE,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REALIZACIÓN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CALIGRÁFICOS.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14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CUIDAR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ESCRITURA, FORMA, TAMAÑO, ESPACIO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ORTOGRAFÍA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 EJERCICIOS CALIGRÁFICOS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15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DEBES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CUIDAR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POCO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ESCRITURA,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ENTIENDA MEJOR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</a:t>
                      </a:r>
                      <a:r>
                        <a:rPr sz="11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7381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16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EMPEÑARSE EN MEJORAR SU 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TENGA MEJOR PRESENTACIÓN Y DEBE USAR BOLÍGRAFO,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SÓLO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LÁPIZ.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735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ESCRIBIR HISTORIAS CORTAS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AUMENTAR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HABILIDAD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EJEMPLO,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HIZO DURANTE EL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DÍA.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351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MEJORAR SU PUNTUACIÓN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ORTOGRAFÍA AL REDACTAR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PRODUCTOS,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SUGIERE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USO DEL</a:t>
                      </a:r>
                      <a:r>
                        <a:rPr sz="11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DICCIONARIO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REALIZAR DOS PÁGINAS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DIARIO.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DANDO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TUS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GRAFÍAS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TRABAJANDO CON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LIMPIEZA.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453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DEBE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LETRAS B Y D YA QUE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CONFUNDE, CUIDAR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LA</a:t>
                      </a:r>
                      <a:r>
                        <a:rPr sz="11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5351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CON EJERCICIOS CALIGRÁFICOS, 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 RASGOS BIEN PARA UNA BUENA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735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REDACCIÓN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TEXTOS, ASÍ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 Y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ORTOGRAFÍA,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TRABAJAR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LIMPIEZA.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8735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ESCRITURA, 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 O 5 RENGLONES DE ALGÚN TEXTO QUE COPIE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CUADERNO DIARIAMENTE.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TRAZO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LETRA, 3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VECES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LETRA 2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VECES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LA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367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TENER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CUIDADO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ORTOGRAFÍA, PRINCIPALMENTE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LOS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ACENTOS.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38762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 TRABAJAR EN CASA DIFERENTES ESTRATEGIAS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 LIBRE,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INVENTAR CUENTOS, PARÁFRASIS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LECTURAS, ENTRE OTROS,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FINALIDAD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PRODUCCIÓN DE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TEXTOS.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38735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28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CORREGIR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MEJORANDO 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TRAZO DE LAS LETRAS, UTILIZA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SIGNOS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TUS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REDACCIONES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DANDO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PRESENTACIÓN A TUS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367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29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DARLE UN POCO MÁS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TU LETRA,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TRABAJAR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LIMPIEZA.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-19050" y="280507"/>
            <a:ext cx="7244716" cy="90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400" b="1" spc="-5" dirty="0" smtClean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400" b="1" spc="-5" dirty="0" smtClean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 smtClean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400" b="1" spc="-5" dirty="0" smtClean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400" b="1" spc="-5" dirty="0" smtClean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400" b="1" spc="-5" dirty="0" smtClean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 smtClean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400" b="1" dirty="0" smtClean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ESCRITURA</a:t>
            </a:r>
            <a:endParaRPr lang="es-ES" sz="24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344" y="152400"/>
            <a:ext cx="1190718" cy="91685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376" y="9417492"/>
            <a:ext cx="4998024" cy="5784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445107"/>
              </p:ext>
            </p:extLst>
          </p:nvPr>
        </p:nvGraphicFramePr>
        <p:xfrm>
          <a:off x="228472" y="228600"/>
          <a:ext cx="7245985" cy="94108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7674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101 OBSERVACIONES Y REPORTES  PARA EVALUAR LA  ESCRITURA</a:t>
                      </a:r>
                      <a:endParaRPr sz="11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78216"/>
                  </a:ext>
                </a:extLst>
              </a:tr>
              <a:tr h="19408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30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PONER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EMPEÑO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RESTA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PRESENTACIÓN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TRABAJO.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LLEVAR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CABO EJERCICIOS CALIGRÁFICOS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EN TU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LETRA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APUNTES PARA DARLE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PRESENTACIÓN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LAS PALABRAS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YA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OMITES MUCHAS LETRAS,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DEBERÁS TRANSCRIBIR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 PERIÓDICOS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REVISTAS 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DESPUÉS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DICTADO.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63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MUCHÍSIMO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REALIZANDO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TEXTOS,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 Y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CALIGRÁFICOS.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82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DEBES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MUCHO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CORREGIR 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 MÁS LA REDACCIÓN DE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TEXTOS.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83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MUCHO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YA QUE 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ENTIENDE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MUY BIEN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ESCRIBES, CORRIGE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REDACCIÓN.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83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DÁNDOLE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LAS LETRAS Y SEPARANDO PALABRAS, PROCURA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PRACTICANDO DICTADO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ASÍ 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REDACCIÓN, CUIDAR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LIMPIEZA EN TU TRABAJO Y</a:t>
                      </a:r>
                      <a:r>
                        <a:rPr sz="1100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DEJAR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ESPACIO ENTRE UNA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PALABRA Y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OTRA.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65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34290">
                        <a:lnSpc>
                          <a:spcPct val="11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DEBES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PONER MAYOR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EMPEÑO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LEGIBILIDAD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ESCRITURA EN  CUANTO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TAMAÑO,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ADEMÁS TE SUGIERO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 BREVES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PROPIA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CREACIÓN.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63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REALIZAR TU MAYOR ESFUERZO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LETRA, PROCURA DARLE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SUFICIENTE,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EJERCICIOS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CALIGRÁFICOS.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ESCRIBA 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LIBRES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DIFERENTE TIPO (POESÍA,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CUENTO, HISTORIA,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ETC.).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7901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AYUDAR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 MEJORAMIENTO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ORTOGRAFÍA, ESPACIOS, TAMAÑOS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DIMENSIONES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REFORZAR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MOTRICIDAD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EJERCITAR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TRAZO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CORRECTO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LETRA 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SEA ENTENDIBLE CUANDO SE LEA,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APÓYATE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 EJERCICIOS</a:t>
                      </a:r>
                      <a:r>
                        <a:rPr sz="11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CALIGRAFÍA.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MUCHO 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MEJORE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LETRA, REALIZAR DICTADOS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CASA,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ASÍ 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TAMBIÉN TERMINAR SUS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TRABAJOS.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763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TIENE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HABILIDAD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PRODUCIR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TEXTOS,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PODRÁ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VERIFICAR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FORTALECER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PRODUCCIONES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ORTOGRAFÍA.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2474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383540">
                        <a:lnSpc>
                          <a:spcPct val="1102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EMPLEA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COMUNICAR 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 Y ORGANIZAR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INFORMACIÓN SOBRE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TEMAS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DIVERSOS; SIN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EMBARGO, 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TIENE UNA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LEGIBLE,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CONTINUAR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CON LA REALIZACIÓN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8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8763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DIFERENTES ESCRITOS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REALIZADOS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OBSERVE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OMITES LETRAS EN LAS PALABRAS, REALIZA DICTADOS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TRANSCRIPCIÓN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ESCRITURA.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8763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PRESENTAS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DIVERSOS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ERRORES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TRABAJAR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MEMORIZACIÓN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COMPRENSIÓN DE LAS REGLAS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ORTOGRÁFICAS.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58145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SUMA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IMPORTANCIA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SE TRABAJE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DIARIO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DICTADOS BREVES DE PALABRAS,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ORACIONES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</a:p>
                    <a:p>
                      <a:pPr marL="24130" marR="89535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PÁRRAFOS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PONIENDO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ÉNFASIS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SEPARACIÓN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PALABRAS,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EL USO CORRECTO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MAYÚSCULAS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MINÚSCULAS.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390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ES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IMPORTANTE QUE LEAS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TE DES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CUENTA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COHERENCIA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TUS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ES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IMPORTANTE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REALICES 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 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DICTADO.</a:t>
                      </a: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 NECESARIO 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MEJOR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ENTENDER TUS ESCRITOS,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USAR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DICCIONARIO PARA</a:t>
                      </a:r>
                      <a:r>
                        <a:rPr sz="11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CORREGIR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ERRORES DE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ORTOGRAFÍA.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-19050" y="280507"/>
            <a:ext cx="7244716" cy="90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ESCRITURA</a:t>
            </a:r>
            <a:endParaRPr lang="es-ES" sz="24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344" y="152400"/>
            <a:ext cx="1190718" cy="91685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976" y="9714902"/>
            <a:ext cx="3626424" cy="4196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15191"/>
              </p:ext>
            </p:extLst>
          </p:nvPr>
        </p:nvGraphicFramePr>
        <p:xfrm>
          <a:off x="228600" y="188686"/>
          <a:ext cx="7245985" cy="88926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727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101 OBSERVACIONES Y REPORTES  PARA EVALUAR LA  ESCRITURA</a:t>
                      </a:r>
                      <a:endParaRPr lang="es-ES" sz="2800" b="1" spc="-5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678863"/>
                  </a:ext>
                </a:extLst>
              </a:tr>
              <a:tr h="22872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ES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DICTADO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PUES AÚN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CONFUNDE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ALGUNAS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PALABRAS.</a:t>
                      </a: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 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TRACES BIEN LAS LETRAS Y QUE NO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JUNTES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ENTIENDA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ESCRIBES,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SUGIERE REALIZAR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9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ES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RECOMENDABLE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PONER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ATENCIÓN EN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PRACTICA DICTADO 2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VECES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LA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ESCRIBE PEQUEÑOS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TEXTOS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FRASES,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CARTAS,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CUENTOS,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RECADOS, 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INVITACIONES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TARJETAS.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RESPETA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ESCRIBIR CUENTOS,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CARTAS, RECADOS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TARJETAS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TUS RATOS LIBRES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RESPETANDO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ESCRIBIR.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9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TEXTO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FRASES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PARTIR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INVESTIGACIÓN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UN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TEMA.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471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DIVERSOS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MOTIVO PARA DESARROLLAR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HABILIDAD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ESCRITORA (CARTAS,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INSTRUCTIVOS,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RECADOS, POEMAS,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ANUNCIOS ENTRE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OTROS).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TEXTO LIBRE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CADA SEMANA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SU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TEXTO LIBRE POR LO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MENOS UNA VEZ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FAVOR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REPASAR LAS REGLAS ORTOGRÁFICAS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EVITAR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ERRORES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COMUNES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 TODOS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PONERLE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DONDE SEPARE LAS PALABRAS,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EJEMPLO: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LACASAROJA –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CASA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ROJA.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 TODOS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REPASAR ANTÓNIMOS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SINÓNIMOS. 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CUENTO CADA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IDENTIFICANDO EL INICIO,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DESARROLLO Y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FINAL.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15" dirty="0">
                          <a:latin typeface="Calibri"/>
                          <a:cs typeface="Calibri"/>
                        </a:rPr>
                        <a:t>INTENTA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PLASMAR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IDEAS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MEDIANTE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LOGRANDO TRANSMITIR SUS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 DIFICULTA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LECTURA.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COLOR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ROJO LAS LETRAS; L,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T, F, ETC.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ALGUNOS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645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07950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 CORRECTA,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IGUAL QUE LA LIMPIEZA Y PRESENTACIÓN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TUS TRABAJOS ESCRITOS, SÓLO  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 DICCIONARIO PARA CORREGIR ERRORES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COMUNES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TAMAÑO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CORRECTOS,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EMBARGO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DEBES CORREGIR FALTAS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REALIZAR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 LIBRES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4559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288290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REDACCIÓN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TUS ESCRITOS 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ÓPTIMA,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IGUAL QUE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TAMAÑO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EMBRAGO HAY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OCASIONES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OMITES ALGUNAS LETRAS 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SÍLABAS,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 SUGIERO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CADA VEZ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REALICES UN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HAGAS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TRANQUILIDAD,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VISUALIZANDO MENTALMENTE CADA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PALABRA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ANTES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ESCRIBIRLA.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85420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ÚNICA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 LA PRÁCTICA Y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EJERCITACIÓN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 SUGIERO; ESCRIBAS DIARIAMENTE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 BREVES DE PREFERENCIA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 CREACIÓN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DEJES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REALIZAR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TUS 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LOGRA 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PLASMAR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 CORRECTAMENTE UTILIZANDO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PROPIAS PALABRAS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LOGRANDO ASÍ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15" dirty="0">
                          <a:latin typeface="Calibri"/>
                          <a:cs typeface="Calibri"/>
                        </a:rPr>
                        <a:t>EXPANSIÓN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LO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QUIERE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CONOCER.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LOGRA 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PLASMAR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PROPIAS IDEAS UTILIZANDO VARIEDAD DE PALABRAS, PUEDE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SEGUIR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ORALMENTE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LOGRA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PLASMAR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PROPIAS IDEAS UTILIZANDO GRAN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VARIEDAD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PALABRAS,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DIFICULTA EXPANDIR LO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QUIERE DAR 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CONOCER,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 MUY REPETITIVO AL UTILIZAR UNA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PALABRA.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MEJORA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POCO MÁS TU LETRA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 BIEN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TRAZOS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LAS LETRAS, COMO G, B, D, P,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6906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5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MEJORAR SU ESCRITURA 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EXPRESAR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 PRINCIPALES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PERSONALES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AL EXPRESAR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VIVENCIAS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ANÁLISIS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LECTURA.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MEJORAR SU ESCRITURA EN CUANTO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TRAZO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ASÍ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REDACCIÓN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TRANSCRIBIR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 PROPIAS,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COHERENCIA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CONCORDANCIA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TEXTOS PROPIOS.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-19050" y="204307"/>
            <a:ext cx="7244716" cy="90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ESCRITURA</a:t>
            </a:r>
            <a:endParaRPr lang="es-ES" sz="24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344" y="76200"/>
            <a:ext cx="1190718" cy="9168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109086"/>
              </p:ext>
            </p:extLst>
          </p:nvPr>
        </p:nvGraphicFramePr>
        <p:xfrm>
          <a:off x="228600" y="210362"/>
          <a:ext cx="7245985" cy="88941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527">
                <a:tc gridSpan="2">
                  <a:txBody>
                    <a:bodyPr/>
                    <a:lstStyle/>
                    <a:p>
                      <a:pPr marL="24130" marR="746125" indent="0" algn="ctr" defTabSz="91440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101 OBSERVACIONES Y REPORTES  PARA EVALUAR LA  ESCRITURA</a:t>
                      </a:r>
                      <a:endParaRPr sz="2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130" marR="746125">
                        <a:lnSpc>
                          <a:spcPct val="110000"/>
                        </a:lnSpc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67478"/>
                  </a:ext>
                </a:extLst>
              </a:tr>
              <a:tr h="62946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MEJORAR SU ESCRITURA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PRODUCCIÓN DE TEXTOS PROPIOS PARA QUE PUEDA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ENTENDIBLE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LEGIBLE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LEER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 marR="746125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PRODUCCIONES,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VIVENCIAS, SENTIMIENTOS, EMOCIONES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CONCORDANCIA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COHERENCIA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IDEAS.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POCO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LA LETRA,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PRODUCCIÓN DE 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DICTADOS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INVESTIGACIONES.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415290">
                        <a:lnSpc>
                          <a:spcPct val="11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NECESITA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LETRA,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COHERENCIA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IDEAS 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 TEXTOS,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REALIZAR DICTADOS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CORREGIR PALABRAS MAL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TODOS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 EN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40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DESARROLLAR MÁS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LEGIBILIDAD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LETRA, 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DEBE 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COPIA DE 4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RENGLONES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166370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DIARIAMENTE.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TAMBIÉN 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REDACTE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HISTORIAS CORTAS,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 LO QUE HIZO 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LLEGAR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CASA.  DEBE PONER ATENCIÓN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LO QUE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40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MUCHO 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CORREGIR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PALABRAS Y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COHERENCIA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</a:p>
                    <a:p>
                      <a:pPr marL="24130" marR="32384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IDEAS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TEXTOS,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REVISAR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CORREGIR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LETRAS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CONFUNDA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CORRECTAMENTE LAS  PALABRAS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MAL,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NO MUESTRA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INICIATIVA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 INTERÉS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REDACCIÓN DE 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RECOMENDABLE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PADRE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VIGILE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CUMPLIMIENTO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ACTIVIDADES ESCRITAS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EL AULA Y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CORREGIR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ORTOGRAFÍA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TUS ESCRITOS,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ADQUIERE EL HÁBITO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CONSULTAR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DICCIONARIO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CADA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VEZ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TENGAS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DUDAS.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20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275590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SU REDACCIÓN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SIGNOS ORTOGRÁFICOS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REQUIERE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CON FRECUENCIA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CASA,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 DIARIO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DONDE TENGA 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 VALIOSO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EXPRESARSE Y PRACTICAR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386715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SU 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REQUIERE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HACER DIBUJOS EN UNA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LIBRETA DONDE LA FAMILIA LO APOYE AL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COINCIDA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DIBUJOS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REALIZÓ, ADEMÁS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INSTRUCCIONES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 MATERIALES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DIVERSAS ACTIVIDADES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REALIZA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COTIDIANA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ESCRIBA SOBRE COSAS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INTERÉS PERSONALES: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PREGUNTAS, PROBLEMAS, TAREAS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DIFÍCILES,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PASATIEMPOS Y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DIVERSOS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TEMAS.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SU ESCRITURA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REQUIERE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CON FRECUENCIA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DIARIO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DONDE</a:t>
                      </a:r>
                      <a:r>
                        <a:rPr sz="11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TENGA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61341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 VALIOSO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EXPRESARSE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DESAHOGARSE.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ASÍ COMO 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 TRANQUILO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DONDE PUEDA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HACERLO.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946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PRESENTA DIFICULTAD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PIENSA,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SUGIERE REPASE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CARRETILLAS DE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512445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SILABAS VISTAS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MOTIVE 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ESCRIBA CONSTANTEMENTE COMPOSICIONES CON REFERENTES  CONOCIDOS.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PRESENTA UNA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ILEGIBLE,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SUGIERE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CONTINUAR REVISANDO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 CORRECTA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LAS LETRAS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TRAZARLAS.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13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REALIZA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TRAZO DE LAS LETRAS, MÍNIMO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CINCO RENGLONES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DIARIOS.</a:t>
                      </a: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REQUIERE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CUANTO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TRAZO DE LA LETRA,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REALIZAR UNA PÁGINA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CALIGRAFÍA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DIARIO.</a:t>
                      </a:r>
                    </a:p>
                  </a:txBody>
                  <a:tcPr marL="0" marR="0" marT="635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73660">
                        <a:lnSpc>
                          <a:spcPct val="11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REQUIERE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CONTINUAR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CON EL 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PSICOPEDAGÓGICO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ACTUALMENTE ESTÁ RECIBIENDO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CONTINÚE  AVANZANDO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INCREMENTANDO SU NIVEL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ATENCIÓN.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SITUACIÓN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RETENCIÓN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ATENCIÓN PRESENTA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DIFICULTADES EN SU ESCRITURA;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OMISIONES, EN GRAFIAS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 PALABRAS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COPIAR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TEXTO,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IDEAS PROPIAS 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REDACCIÓN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ADECUADA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LA EDAD DEL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ALUMNO.</a:t>
                      </a:r>
                    </a:p>
                  </a:txBody>
                  <a:tcPr marL="0" marR="0" marT="44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5346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5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ESCRIBE SÍLABAS SIMPLES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DIFICULTAD Y AÚN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DIFICULTAD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SÍLABAS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COMPUESTAS.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ALGUNAS</a:t>
                      </a:r>
                    </a:p>
                    <a:p>
                      <a:pPr marL="24130" marR="1934210">
                        <a:lnSpc>
                          <a:spcPct val="1100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PALABRAS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FAMILIARES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OTRAS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REQUIERE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APOYO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ESCRIBIR.  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DICTADOS Y REPETICIÓN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SÍLABAS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COMPUESTAS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TODOS LOS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-19050" y="280507"/>
            <a:ext cx="7244716" cy="90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ESCRITURA</a:t>
            </a:r>
            <a:endParaRPr lang="es-ES" sz="24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344" y="152400"/>
            <a:ext cx="1190718" cy="91685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61" y="9466992"/>
            <a:ext cx="4998024" cy="5784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047837"/>
              </p:ext>
            </p:extLst>
          </p:nvPr>
        </p:nvGraphicFramePr>
        <p:xfrm>
          <a:off x="228600" y="255107"/>
          <a:ext cx="7245985" cy="4632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466">
                <a:tc gridSpan="2">
                  <a:txBody>
                    <a:bodyPr/>
                    <a:lstStyle/>
                    <a:p>
                      <a:pPr marL="24130" marR="434340" indent="0" algn="ctr" defTabSz="91440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101 OBSERVACIONES Y REPORTES  PARA EVALUAR LA  ESCRITURA</a:t>
                      </a:r>
                      <a:endParaRPr sz="2800" b="1" spc="-5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130" marR="434340" indent="0" algn="ctr" defTabSz="91440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2800" b="1" spc="-5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094183"/>
                  </a:ext>
                </a:extLst>
              </a:tr>
              <a:tr h="553466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 DEBEN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REALIZAR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DONDE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PRESENTE 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 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EXPRESAR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43434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QUE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GUSTA,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DEPORTE, UN PROGRAMA, 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VIDEOJUEGO,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FIESTA, ETC., CON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QUE MUESTRE  MAYOR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INTERÉS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EXPRESAR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21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DIFICULTA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REVISAR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ESCRIBE,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SUGIERE QUE REPASE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CARRETILLAS DE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179070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SILABAS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COMPUESTAS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VISTAS,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TOME DICTADO DE PALABRAS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ORACIONES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MOTIVE PARA QUE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ESCRIBA COMPOSICIONES CON REFERENTES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CONOCIDOS.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DIFICULTA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REVISAR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ESCRIBE,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SUGIERE QUE REPASE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CARRETILLAS DE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SILABAS VISTAS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TOME DICTADO DE PALABRAS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CONSTANTE.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40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 SUGIERE 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CUANTO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TRAZO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TAMAÑO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LETRA PARA PODER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SER ENTENDIBLE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LEE.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2159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RECOMIENDA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CUALQUIER TIPO DE TEXTO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REDACCIÓN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CUANTO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PUNTUACIÓN, FORMA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 REDACTAR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 CUIDANDO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CONCORDANCIA, COHERENCIA EN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 DEMASIADO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GRANDE, AMONTONA LAS LETRAS Y ALGUNAS DE ELLAS 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TIENEN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 CORRECTA.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RECOMIENDA VIGILAR Y CORREGIR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CONTINUAMENTE SUS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 POCO LEGIBLE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 RESPETA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ESPACIOS ENTRE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PALABRAS,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COMBINA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LÁPIZ Y BOLÍGRAFO 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TEXTO,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ESCRITOS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 PRESENTAN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ORDEN.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TE INVITO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LETRA. CORREGIR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NECESARIOS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 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VECES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SEMANA.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RECOMIENDO QUE COPIES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PEQUEÑOS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PÁRRAFOS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RESPETANDO SIGNOS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ADEMÁS QUE TUS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LETRAS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TENGAN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FORMA, TAMAÑO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CORRESPONDE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 ENTRE CADA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PALABRA.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-19050" y="280507"/>
            <a:ext cx="7244716" cy="90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4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ESCRITURA</a:t>
            </a:r>
            <a:endParaRPr lang="es-ES" sz="24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344" y="152400"/>
            <a:ext cx="1190718" cy="91685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69" y="5334000"/>
            <a:ext cx="4911279" cy="403343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376" y="9417492"/>
            <a:ext cx="4998024" cy="5784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2683</Words>
  <Application>Microsoft Office PowerPoint</Application>
  <PresentationFormat>Personalizado</PresentationFormat>
  <Paragraphs>270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AGHashtagNope</vt:lpstr>
      <vt:lpstr>Calibri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</dc:creator>
  <cp:lastModifiedBy>Antonio Ciudad Real Núñez</cp:lastModifiedBy>
  <cp:revision>6</cp:revision>
  <dcterms:created xsi:type="dcterms:W3CDTF">2020-09-19T06:28:28Z</dcterms:created>
  <dcterms:modified xsi:type="dcterms:W3CDTF">2021-06-05T11:08:18Z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2020-09-19T00:00:00Z</vt:filetime>
  </property>
  <property fmtid="{D5CDD505-2E9C-101B-9397-08002B2CF9AE}" pid="3" name="Creator">
    <vt:lpwstr>Adobe Acrobat Pro DC 19.10.20098</vt:lpwstr>
  </property>
  <property fmtid="{D5CDD505-2E9C-101B-9397-08002B2CF9AE}" pid="4" name="LastSaved">
    <vt:filetime>2020-09-19T00:00:00Z</vt:filetime>
  </property>
</Properties>
</file>