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8120063" cy="10826750" type="B4ISO"/>
  <p:notesSz cx="6858000" cy="9144000"/>
  <p:defaultTextStyle>
    <a:defPPr>
      <a:defRPr lang="es-ES"/>
    </a:defPPr>
    <a:lvl1pPr marL="0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1pPr>
    <a:lvl2pPr marL="516727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2pPr>
    <a:lvl3pPr marL="1033455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3pPr>
    <a:lvl4pPr marL="1550182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4pPr>
    <a:lvl5pPr marL="2066910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5pPr>
    <a:lvl6pPr marL="2583637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6pPr>
    <a:lvl7pPr marL="3100365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7pPr>
    <a:lvl8pPr marL="3617092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8pPr>
    <a:lvl9pPr marL="4133820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1" autoAdjust="0"/>
    <p:restoredTop sz="94660"/>
  </p:normalViewPr>
  <p:slideViewPr>
    <p:cSldViewPr snapToGrid="0">
      <p:cViewPr>
        <p:scale>
          <a:sx n="100" d="100"/>
          <a:sy n="100" d="100"/>
        </p:scale>
        <p:origin x="924" y="-17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005" y="1771879"/>
            <a:ext cx="6902054" cy="3769313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008" y="5686551"/>
            <a:ext cx="6090047" cy="261395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63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565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0920" y="576424"/>
            <a:ext cx="1750889" cy="917517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255" y="576424"/>
            <a:ext cx="5151165" cy="917517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051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47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026" y="2699172"/>
            <a:ext cx="7003554" cy="4503626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026" y="7245404"/>
            <a:ext cx="7003554" cy="2368351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/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632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254" y="2882121"/>
            <a:ext cx="3451027" cy="68694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0782" y="2882121"/>
            <a:ext cx="3451027" cy="68694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93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576427"/>
            <a:ext cx="7003554" cy="20926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313" y="2654058"/>
            <a:ext cx="3435167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313" y="3954771"/>
            <a:ext cx="3435167" cy="58168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0783" y="2654058"/>
            <a:ext cx="3452084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0783" y="3954771"/>
            <a:ext cx="3452084" cy="58168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679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524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175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2084" y="1558854"/>
            <a:ext cx="4110782" cy="7694010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35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2084" y="1558854"/>
            <a:ext cx="4110782" cy="7694010"/>
          </a:xfrm>
        </p:spPr>
        <p:txBody>
          <a:bodyPr anchor="t"/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43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255" y="576427"/>
            <a:ext cx="7003554" cy="2092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255" y="2882121"/>
            <a:ext cx="7003554" cy="686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254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AF56D-04AB-4528-BD4E-F50BC52EDE19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9771" y="10034796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4795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25F4B-C670-4427-B71D-3C3C7F3B1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925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11987" rtl="0" eaLnBrk="1" latinLnBrk="0" hangingPunct="1">
        <a:lnSpc>
          <a:spcPct val="90000"/>
        </a:lnSpc>
        <a:spcBef>
          <a:spcPct val="0"/>
        </a:spcBef>
        <a:buNone/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997" indent="-202997" algn="l" defTabSz="811987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728386"/>
              </p:ext>
            </p:extLst>
          </p:nvPr>
        </p:nvGraphicFramePr>
        <p:xfrm>
          <a:off x="384086" y="304800"/>
          <a:ext cx="7439114" cy="1643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39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4753">
                <a:tc>
                  <a:txBody>
                    <a:bodyPr/>
                    <a:lstStyle/>
                    <a:p>
                      <a:pPr marL="14604" algn="ctr">
                        <a:lnSpc>
                          <a:spcPts val="1870"/>
                        </a:lnSpc>
                      </a:pPr>
                      <a:endParaRPr lang="es-ES" sz="2800" b="1" spc="-55" dirty="0" smtClean="0">
                        <a:latin typeface="Janda Safe and Sound Solid" panose="02000503000000020004" pitchFamily="2" charset="0"/>
                        <a:cs typeface="Georgia"/>
                      </a:endParaRPr>
                    </a:p>
                    <a:p>
                      <a:pPr marL="14604" algn="ctr">
                        <a:lnSpc>
                          <a:spcPts val="1870"/>
                        </a:lnSpc>
                      </a:pPr>
                      <a:r>
                        <a:rPr lang="es-ES" sz="28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F</a:t>
                      </a:r>
                      <a:r>
                        <a:rPr lang="es-ES" sz="28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I</a:t>
                      </a:r>
                      <a:r>
                        <a:rPr lang="es-ES" sz="28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C</a:t>
                      </a:r>
                      <a:r>
                        <a:rPr lang="es-ES" sz="28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H</a:t>
                      </a:r>
                      <a:r>
                        <a:rPr lang="es-ES" sz="2800" b="1" dirty="0" smtClean="0">
                          <a:latin typeface="Janda Safe and Sound Solid" panose="02000503000000020004" pitchFamily="2" charset="0"/>
                          <a:cs typeface="Georgia"/>
                        </a:rPr>
                        <a:t>A</a:t>
                      </a:r>
                      <a:r>
                        <a:rPr lang="es-ES" sz="2800" b="1" spc="-100" dirty="0" smtClean="0">
                          <a:latin typeface="Janda Safe and Sound Solid" panose="02000503000000020004" pitchFamily="2" charset="0"/>
                          <a:cs typeface="Georgia"/>
                        </a:rPr>
                        <a:t> </a:t>
                      </a:r>
                      <a:r>
                        <a:rPr lang="es-ES" sz="28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DE</a:t>
                      </a:r>
                      <a:r>
                        <a:rPr lang="es-ES" sz="28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S</a:t>
                      </a:r>
                      <a:r>
                        <a:rPr lang="es-ES" sz="28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C</a:t>
                      </a:r>
                      <a:r>
                        <a:rPr lang="es-ES" sz="28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RI</a:t>
                      </a:r>
                      <a:r>
                        <a:rPr lang="es-ES" sz="28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P</a:t>
                      </a:r>
                      <a:r>
                        <a:rPr lang="es-ES" sz="28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TIV</a:t>
                      </a:r>
                      <a:r>
                        <a:rPr lang="es-ES" sz="2800" b="1" dirty="0" smtClean="0">
                          <a:latin typeface="Janda Safe and Sound Solid" panose="02000503000000020004" pitchFamily="2" charset="0"/>
                          <a:cs typeface="Georgia"/>
                        </a:rPr>
                        <a:t>A</a:t>
                      </a:r>
                      <a:r>
                        <a:rPr lang="es-ES" sz="28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 </a:t>
                      </a:r>
                      <a:r>
                        <a:rPr lang="es-ES" sz="2800" b="1" spc="-30" dirty="0" smtClean="0">
                          <a:latin typeface="Janda Safe and Sound Solid" panose="02000503000000020004" pitchFamily="2" charset="0"/>
                          <a:cs typeface="Georgia"/>
                        </a:rPr>
                        <a:t>DE</a:t>
                      </a:r>
                      <a:r>
                        <a:rPr lang="es-ES" sz="2800" b="1" dirty="0" smtClean="0">
                          <a:latin typeface="Janda Safe and Sound Solid" panose="02000503000000020004" pitchFamily="2" charset="0"/>
                          <a:cs typeface="Georgia"/>
                        </a:rPr>
                        <a:t>L</a:t>
                      </a:r>
                      <a:r>
                        <a:rPr lang="es-ES" sz="28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 </a:t>
                      </a:r>
                      <a:r>
                        <a:rPr lang="es-ES" sz="2800" b="1" spc="-30" dirty="0" smtClean="0">
                          <a:latin typeface="Janda Safe and Sound Solid" panose="02000503000000020004" pitchFamily="2" charset="0"/>
                          <a:cs typeface="Georgia"/>
                        </a:rPr>
                        <a:t>GR</a:t>
                      </a:r>
                      <a:r>
                        <a:rPr lang="es-ES" sz="2800" b="1" spc="-25" dirty="0" smtClean="0">
                          <a:latin typeface="Janda Safe and Sound Solid" panose="02000503000000020004" pitchFamily="2" charset="0"/>
                          <a:cs typeface="Georgia"/>
                        </a:rPr>
                        <a:t>U</a:t>
                      </a:r>
                      <a:r>
                        <a:rPr lang="es-ES" sz="2800" b="1" spc="-30" dirty="0" smtClean="0">
                          <a:latin typeface="Janda Safe and Sound Solid" panose="02000503000000020004" pitchFamily="2" charset="0"/>
                          <a:cs typeface="Georgia"/>
                        </a:rPr>
                        <a:t>P</a:t>
                      </a:r>
                      <a:r>
                        <a:rPr lang="es-ES" sz="2800" b="1" dirty="0" smtClean="0">
                          <a:latin typeface="Janda Safe and Sound Solid" panose="02000503000000020004" pitchFamily="2" charset="0"/>
                          <a:cs typeface="Georgia"/>
                        </a:rPr>
                        <a:t>O</a:t>
                      </a:r>
                      <a:endParaRPr lang="es-ES" sz="2800" dirty="0" smtClean="0">
                        <a:latin typeface="Janda Safe and Sound Solid" panose="02000503000000020004" pitchFamily="2" charset="0"/>
                        <a:cs typeface="Georgia"/>
                      </a:endParaRPr>
                    </a:p>
                    <a:p>
                      <a:pPr marL="20955" algn="ctr">
                        <a:lnSpc>
                          <a:spcPts val="1625"/>
                        </a:lnSpc>
                        <a:spcBef>
                          <a:spcPts val="100"/>
                        </a:spcBef>
                      </a:pPr>
                      <a:endParaRPr lang="es-ES" sz="2400" b="1" spc="-50" dirty="0" smtClean="0">
                        <a:latin typeface="Janda Safe and Sound Solid" panose="02000503000000020004" pitchFamily="2" charset="0"/>
                        <a:cs typeface="Georgia"/>
                      </a:endParaRPr>
                    </a:p>
                    <a:p>
                      <a:pPr marL="20955" algn="ctr">
                        <a:lnSpc>
                          <a:spcPts val="1625"/>
                        </a:lnSpc>
                        <a:spcBef>
                          <a:spcPts val="100"/>
                        </a:spcBef>
                      </a:pPr>
                      <a:r>
                        <a:rPr sz="2400" b="1" spc="-50" dirty="0" err="1" smtClean="0">
                          <a:latin typeface="Janda Safe and Sound Solid" panose="02000503000000020004" pitchFamily="2" charset="0"/>
                          <a:cs typeface="Georgia"/>
                        </a:rPr>
                        <a:t>Ejemplo</a:t>
                      </a:r>
                      <a:endParaRPr lang="es-ES" sz="2400" b="0" spc="0" dirty="0" smtClean="0">
                        <a:latin typeface="Janda Safe and Sound Solid" panose="02000503000000020004" pitchFamily="2" charset="0"/>
                        <a:cs typeface="Georgia"/>
                      </a:endParaRPr>
                    </a:p>
                    <a:p>
                      <a:pPr marL="20955" algn="ctr">
                        <a:lnSpc>
                          <a:spcPts val="1625"/>
                        </a:lnSpc>
                        <a:spcBef>
                          <a:spcPts val="100"/>
                        </a:spcBef>
                      </a:pPr>
                      <a:endParaRPr lang="es-ES" sz="2400" b="0" spc="0" dirty="0" smtClean="0">
                        <a:latin typeface="Janda Safe and Sound Solid" panose="02000503000000020004" pitchFamily="2" charset="0"/>
                        <a:cs typeface="Arial" panose="020B0604020202020204" pitchFamily="34" charset="0"/>
                      </a:endParaRPr>
                    </a:p>
                    <a:p>
                      <a:pPr marL="20955" algn="ctr">
                        <a:lnSpc>
                          <a:spcPts val="1625"/>
                        </a:lnSpc>
                        <a:spcBef>
                          <a:spcPts val="100"/>
                        </a:spcBef>
                      </a:pPr>
                      <a:r>
                        <a:rPr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  <a:r>
                        <a:rPr sz="1200" b="1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</a:t>
                      </a:r>
                      <a:r>
                        <a:rPr sz="1200" b="1" spc="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sz="12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grado</a:t>
                      </a:r>
                      <a:r>
                        <a:rPr sz="1200" b="1" spc="3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</a:t>
                      </a:r>
                      <a:r>
                        <a:rPr sz="1200" b="1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</a:t>
                      </a:r>
                      <a:r>
                        <a:rPr sz="12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siguientes</a:t>
                      </a:r>
                      <a:r>
                        <a:rPr sz="1200" b="1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características.	</a:t>
                      </a:r>
                      <a:r>
                        <a:rPr sz="12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Fecha:</a:t>
                      </a:r>
                      <a:r>
                        <a:rPr sz="1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	</a:t>
                      </a:r>
                      <a:r>
                        <a:rPr lang="es-ES" sz="1200" b="1" u="heavy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</a:t>
                      </a:r>
                      <a:endParaRPr lang="es-ES" sz="1200" b="1" u="heavy" dirty="0" smtClean="0"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855"/>
                        </a:spcBef>
                        <a:tabLst>
                          <a:tab pos="2527935" algn="l"/>
                          <a:tab pos="5641975" algn="l"/>
                          <a:tab pos="7064375" algn="l"/>
                        </a:tabLst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387841"/>
              </p:ext>
            </p:extLst>
          </p:nvPr>
        </p:nvGraphicFramePr>
        <p:xfrm>
          <a:off x="384086" y="1801369"/>
          <a:ext cx="7439114" cy="85808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64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5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10" dirty="0">
                          <a:latin typeface="Arial"/>
                          <a:cs typeface="Arial"/>
                        </a:rPr>
                        <a:t>FORTALEZAS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marL="111315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20" dirty="0">
                          <a:latin typeface="Arial"/>
                          <a:cs typeface="Arial"/>
                        </a:rPr>
                        <a:t>ÁREAS</a:t>
                      </a:r>
                      <a:r>
                        <a:rPr sz="11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OPORTUNIDAD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9618">
                <a:tc>
                  <a:txBody>
                    <a:bodyPr/>
                    <a:lstStyle/>
                    <a:p>
                      <a:pPr marL="388620" marR="290830" indent="-228600" algn="just">
                        <a:lnSpc>
                          <a:spcPct val="101299"/>
                        </a:lnSpc>
                        <a:spcBef>
                          <a:spcPts val="25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trata de un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buena disposición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momento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trabajar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manera</a:t>
                      </a:r>
                      <a:r>
                        <a:rPr sz="12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88620" marR="148590" indent="-228600" algn="just">
                        <a:lnSpc>
                          <a:spcPct val="101299"/>
                        </a:lnSpc>
                        <a:spcBef>
                          <a:spcPts val="5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50% de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este grupo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dominan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operaciones básicas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acuerdo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grado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escolar.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88620" marR="589280" indent="-228600" algn="just">
                        <a:lnSpc>
                          <a:spcPct val="101400"/>
                        </a:lnSpc>
                        <a:spcBef>
                          <a:spcPts val="5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Muestran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consolidación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hábito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sz="1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limpieza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tanto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como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trabajos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cuadernos.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88620" marR="147955" indent="-228600" algn="just">
                        <a:lnSpc>
                          <a:spcPct val="100899"/>
                        </a:lnSpc>
                        <a:spcBef>
                          <a:spcPts val="10"/>
                        </a:spcBef>
                        <a:buFont typeface="Wingdings"/>
                        <a:buChar char=""/>
                        <a:tabLst>
                          <a:tab pos="389255" algn="l"/>
                        </a:tabLst>
                      </a:pP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caracteriza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habilidades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motrices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danza,</a:t>
                      </a:r>
                      <a:r>
                        <a:rPr sz="120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baile,</a:t>
                      </a:r>
                      <a:r>
                        <a:rPr sz="12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juegos</a:t>
                      </a:r>
                      <a:r>
                        <a:rPr sz="12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</a:t>
                      </a:r>
                      <a:r>
                        <a:rPr sz="12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Futbol</a:t>
                      </a:r>
                      <a:r>
                        <a:rPr sz="12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basquetbol.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86715" indent="-229235" algn="just">
                        <a:lnSpc>
                          <a:spcPts val="1345"/>
                        </a:lnSpc>
                        <a:buFont typeface="Wingdings"/>
                        <a:buChar char=""/>
                        <a:tabLst>
                          <a:tab pos="387350" algn="l"/>
                        </a:tabLst>
                      </a:pP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sz="1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</a:t>
                      </a:r>
                      <a:r>
                        <a:rPr sz="12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</a:t>
                      </a:r>
                      <a:r>
                        <a:rPr sz="12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</a:t>
                      </a:r>
                      <a:r>
                        <a:rPr sz="12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alto</a:t>
                      </a:r>
                      <a:r>
                        <a:rPr sz="12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nivel</a:t>
                      </a:r>
                      <a:r>
                        <a:rPr sz="12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actividad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175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30835" indent="-172720" algn="just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31470" algn="l"/>
                        </a:tabLst>
                      </a:pP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Algunos</a:t>
                      </a:r>
                      <a:r>
                        <a:rPr sz="12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</a:t>
                      </a:r>
                      <a:r>
                        <a:rPr sz="12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  <a:r>
                        <a:rPr sz="12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algo</a:t>
                      </a:r>
                      <a:r>
                        <a:rPr sz="12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extrovertidos.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835" marR="171450" indent="-170815" algn="just">
                        <a:lnSpc>
                          <a:spcPct val="101499"/>
                        </a:lnSpc>
                        <a:spcBef>
                          <a:spcPts val="100"/>
                        </a:spcBef>
                        <a:buFont typeface="Arial"/>
                        <a:buChar char="•"/>
                        <a:tabLst>
                          <a:tab pos="331470" algn="l"/>
                        </a:tabLst>
                      </a:pP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 dos tipos de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ritmo,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veces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más los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ritmo lento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cuanto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clase,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</a:t>
                      </a:r>
                      <a:r>
                        <a:rPr sz="1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que,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considerar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elaboración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planeación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</a:t>
                      </a:r>
                      <a:r>
                        <a:rPr sz="1200" spc="254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  <a:r>
                        <a:rPr sz="1200" spc="2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200" spc="2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consolidación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los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terminan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antes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reforzamiento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como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tarea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para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los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concretan.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835" marR="222885" indent="-170815" algn="just">
                        <a:lnSpc>
                          <a:spcPts val="1400"/>
                        </a:lnSpc>
                        <a:spcBef>
                          <a:spcPts val="45"/>
                        </a:spcBef>
                        <a:buFont typeface="Arial"/>
                        <a:buChar char="•"/>
                        <a:tabLst>
                          <a:tab pos="331470" algn="l"/>
                        </a:tabLst>
                      </a:pP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 alumnos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trabajan más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lento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dispersos,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requiere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constante.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835" marR="227329" indent="-170815" algn="just">
                        <a:lnSpc>
                          <a:spcPts val="1400"/>
                        </a:lnSpc>
                        <a:buFont typeface="Arial"/>
                        <a:buChar char="•"/>
                        <a:tabLst>
                          <a:tab pos="331470" algn="l"/>
                        </a:tabLst>
                      </a:pP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Varios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familiares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</a:t>
                      </a:r>
                      <a:r>
                        <a:rPr sz="1200" spc="2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comunidad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y,</a:t>
                      </a:r>
                      <a:r>
                        <a:rPr sz="1200" spc="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sz="1200" spc="254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mayoría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casos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835" marR="227965" algn="just">
                        <a:lnSpc>
                          <a:spcPts val="1390"/>
                        </a:lnSpc>
                        <a:spcBef>
                          <a:spcPts val="15"/>
                        </a:spcBef>
                      </a:pP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frecuentan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consolidan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como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</a:t>
                      </a:r>
                      <a:r>
                        <a:rPr sz="1200" spc="2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trata</a:t>
                      </a:r>
                      <a:r>
                        <a:rPr sz="1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liderar</a:t>
                      </a:r>
                      <a:r>
                        <a:rPr sz="1200" spc="-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inquieto.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365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419">
                <a:tc gridSpan="2">
                  <a:txBody>
                    <a:bodyPr/>
                    <a:lstStyle/>
                    <a:p>
                      <a:pPr marL="221615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lang="es-ES" sz="2000" b="1" spc="-5" dirty="0" smtClean="0">
                          <a:latin typeface="Janda Safe and Sound Solid" panose="02000503000000020004" pitchFamily="2" charset="0"/>
                          <a:cs typeface="Calibri"/>
                        </a:rPr>
                        <a:t>RECOMENDACIONES</a:t>
                      </a:r>
                      <a:endParaRPr lang="es-ES" sz="2000" dirty="0">
                        <a:latin typeface="Janda Safe and Sound Solid" panose="02000503000000020004" pitchFamily="2" charset="0"/>
                        <a:cs typeface="Calibri"/>
                      </a:endParaRPr>
                    </a:p>
                  </a:txBody>
                  <a:tcPr marL="0" marR="0" marT="7048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0439">
                <a:tc gridSpan="2">
                  <a:txBody>
                    <a:bodyPr/>
                    <a:lstStyle/>
                    <a:p>
                      <a:pPr marL="16002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150" b="1" spc="-5" dirty="0">
                          <a:latin typeface="Calibri"/>
                          <a:cs typeface="Calibri"/>
                        </a:rPr>
                        <a:t>GENERALES</a:t>
                      </a:r>
                      <a:r>
                        <a:rPr sz="1150" spc="-5" dirty="0">
                          <a:latin typeface="Calibri"/>
                          <a:cs typeface="Calibri"/>
                        </a:rPr>
                        <a:t>.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30835" marR="79375" indent="-171450" algn="l">
                        <a:lnSpc>
                          <a:spcPts val="1200"/>
                        </a:lnSpc>
                        <a:spcBef>
                          <a:spcPts val="5"/>
                        </a:spcBef>
                        <a:buFont typeface="Wingdings" panose="05000000000000000000" pitchFamily="2" charset="2"/>
                        <a:buChar char="q"/>
                        <a:tabLst>
                          <a:tab pos="330835" algn="l"/>
                        </a:tabLst>
                      </a:pP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Trabajar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manera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transversal,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contextualizando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integrando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todos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los</a:t>
                      </a:r>
                      <a:r>
                        <a:rPr sz="1200" spc="2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alumnos,</a:t>
                      </a:r>
                      <a:r>
                        <a:rPr sz="1200" spc="2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adecuando</a:t>
                      </a:r>
                      <a:r>
                        <a:rPr sz="1200" spc="2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consolidación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terminan antes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reforzamiento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trabajar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casa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los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no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logran</a:t>
                      </a:r>
                      <a:r>
                        <a:rPr sz="120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concretar</a:t>
                      </a:r>
                      <a:r>
                        <a:rPr sz="12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sz="1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</a:t>
                      </a:r>
                      <a:r>
                        <a:rPr sz="12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requieren</a:t>
                      </a:r>
                      <a:r>
                        <a:rPr sz="12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apoyo</a:t>
                      </a:r>
                      <a:r>
                        <a:rPr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ES" sz="1200" spc="-5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59385" marR="79375" indent="0" algn="l">
                        <a:lnSpc>
                          <a:spcPts val="1200"/>
                        </a:lnSpc>
                        <a:spcBef>
                          <a:spcPts val="5"/>
                        </a:spcBef>
                        <a:buFont typeface="Wingdings" panose="05000000000000000000" pitchFamily="2" charset="2"/>
                        <a:buNone/>
                        <a:tabLst>
                          <a:tab pos="330835" algn="l"/>
                        </a:tabLst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835" marR="80010" indent="-171450" algn="l">
                        <a:lnSpc>
                          <a:spcPts val="1200"/>
                        </a:lnSpc>
                        <a:buFont typeface="Wingdings" panose="05000000000000000000" pitchFamily="2" charset="2"/>
                        <a:buChar char="q"/>
                        <a:tabLst>
                          <a:tab pos="330835" algn="l"/>
                        </a:tabLst>
                      </a:pP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Continuar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reforzar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disciplina,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respeto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hacia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demás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el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esfuerzo bajo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paradigma que,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bueno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inquietos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desarrollar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ellos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máximo potencial, pero también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bueno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aprender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manifestar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esas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inquietudes</a:t>
                      </a:r>
                      <a:r>
                        <a:rPr sz="1200" spc="-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manera</a:t>
                      </a:r>
                      <a:r>
                        <a:rPr sz="1200" spc="2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empática.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160020">
                        <a:lnSpc>
                          <a:spcPct val="100000"/>
                        </a:lnSpc>
                      </a:pPr>
                      <a:r>
                        <a:rPr sz="1150" b="1" spc="-5" dirty="0" err="1">
                          <a:latin typeface="Calibri"/>
                          <a:cs typeface="Calibri"/>
                        </a:rPr>
                        <a:t>PARTICULARES</a:t>
                      </a:r>
                      <a:r>
                        <a:rPr sz="1150" b="1" spc="-5" dirty="0" smtClean="0">
                          <a:latin typeface="Calibri"/>
                          <a:cs typeface="Calibri"/>
                        </a:rPr>
                        <a:t>: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330200" indent="-17272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330835" algn="l"/>
                        </a:tabLst>
                      </a:pP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</a:t>
                      </a:r>
                      <a:r>
                        <a:rPr sz="12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requieren</a:t>
                      </a:r>
                      <a:r>
                        <a:rPr sz="12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apoyo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lectoescritura</a:t>
                      </a:r>
                      <a:r>
                        <a:rPr lang="es-ES"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200" indent="-17272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330835" algn="l"/>
                        </a:tabLst>
                      </a:pP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</a:t>
                      </a:r>
                      <a:r>
                        <a:rPr sz="12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requieren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apoyo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Ortografía</a:t>
                      </a:r>
                      <a:r>
                        <a:rPr sz="12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s-ES" sz="1200" spc="-5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200" indent="-17272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330835" algn="l"/>
                        </a:tabLst>
                      </a:pPr>
                      <a:r>
                        <a:rPr sz="1200" spc="-5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</a:t>
                      </a:r>
                      <a:r>
                        <a:rPr sz="1200" spc="-2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requieren</a:t>
                      </a:r>
                      <a:r>
                        <a:rPr sz="12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apoyo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operaciones</a:t>
                      </a:r>
                      <a:r>
                        <a:rPr sz="1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básicas: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E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200" indent="-17272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330835" algn="l"/>
                        </a:tabLst>
                      </a:pPr>
                      <a:r>
                        <a:rPr sz="1200" spc="-5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</a:t>
                      </a:r>
                      <a:r>
                        <a:rPr sz="1200" spc="-3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dispersos:</a:t>
                      </a:r>
                      <a:r>
                        <a:rPr sz="12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ES" sz="1200" spc="-25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200" indent="-17272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330835" algn="l"/>
                        </a:tabLst>
                      </a:pPr>
                      <a:r>
                        <a:rPr sz="1200" spc="-5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</a:t>
                      </a:r>
                      <a:r>
                        <a:rPr sz="1200" spc="-4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faltan</a:t>
                      </a:r>
                      <a:r>
                        <a:rPr sz="12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</a:t>
                      </a:r>
                      <a:r>
                        <a:rPr sz="12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frecuencia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2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clases:</a:t>
                      </a:r>
                      <a:r>
                        <a:rPr sz="12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ES" sz="1200" spc="-45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200" indent="-17272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330835" algn="l"/>
                        </a:tabLst>
                      </a:pPr>
                      <a:r>
                        <a:rPr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sz="1200" spc="-2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cumplen</a:t>
                      </a:r>
                      <a:r>
                        <a:rPr sz="12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</a:t>
                      </a:r>
                      <a:r>
                        <a:rPr sz="12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tareas:</a:t>
                      </a:r>
                      <a:r>
                        <a:rPr sz="12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ES" sz="1200" spc="-25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200" indent="-17272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330835" algn="l"/>
                        </a:tabLst>
                      </a:pPr>
                      <a:r>
                        <a:rPr sz="1200" spc="-5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Falta</a:t>
                      </a:r>
                      <a:r>
                        <a:rPr sz="1200" spc="-1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apoyo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casa:</a:t>
                      </a:r>
                      <a:r>
                        <a:rPr sz="12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ES" sz="1200" spc="-4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200" indent="-17272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330835" algn="l"/>
                        </a:tabLst>
                      </a:pPr>
                      <a:r>
                        <a:rPr sz="1200" spc="-5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</a:t>
                      </a:r>
                      <a:r>
                        <a:rPr sz="1200" spc="-3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</a:t>
                      </a:r>
                      <a:r>
                        <a:rPr sz="1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problemas</a:t>
                      </a:r>
                      <a:r>
                        <a:rPr sz="12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visión:</a:t>
                      </a:r>
                      <a:r>
                        <a:rPr sz="1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ES" sz="1200" spc="-15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0200" indent="-17272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330835" algn="l"/>
                        </a:tabLst>
                      </a:pPr>
                      <a:r>
                        <a:rPr sz="1200" spc="-5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Alumnos</a:t>
                      </a:r>
                      <a:r>
                        <a:rPr sz="1200" spc="-3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especial</a:t>
                      </a:r>
                      <a:r>
                        <a:rPr sz="1200" spc="-1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s-ES" sz="1200" spc="-1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57480" indent="0">
                        <a:lnSpc>
                          <a:spcPct val="100000"/>
                        </a:lnSpc>
                        <a:buFont typeface="Wingdings"/>
                        <a:buNone/>
                        <a:tabLst>
                          <a:tab pos="330835" algn="l"/>
                        </a:tabLst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4604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589">
                <a:tc gridSpan="2">
                  <a:txBody>
                    <a:bodyPr/>
                    <a:lstStyle/>
                    <a:p>
                      <a:pPr marL="10033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tabLst>
                          <a:tab pos="5250815" algn="l"/>
                        </a:tabLst>
                      </a:pPr>
                      <a:r>
                        <a:rPr sz="1400" b="1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Rec</a:t>
                      </a:r>
                      <a:r>
                        <a:rPr sz="1400" b="1" spc="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400" b="1" spc="-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me</a:t>
                      </a:r>
                      <a:r>
                        <a:rPr sz="1400" b="1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n</a:t>
                      </a:r>
                      <a:r>
                        <a:rPr sz="1400" b="1" spc="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d</a:t>
                      </a:r>
                      <a:r>
                        <a:rPr sz="1400" b="1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ac</a:t>
                      </a:r>
                      <a:r>
                        <a:rPr sz="1400" b="1" spc="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i</a:t>
                      </a:r>
                      <a:r>
                        <a:rPr sz="1400" b="1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400" b="1" spc="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n</a:t>
                      </a:r>
                      <a:r>
                        <a:rPr sz="1400" b="1" spc="-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400" b="1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s</a:t>
                      </a:r>
                      <a:r>
                        <a:rPr sz="1400" b="1" spc="-105" dirty="0" smtClean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p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a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ra</a:t>
                      </a:r>
                      <a:r>
                        <a:rPr sz="1400" b="1" spc="-2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su</a:t>
                      </a:r>
                      <a:r>
                        <a:rPr sz="1400" b="1" spc="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onsid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Janda Safe and Sound Solid" panose="02000503000000020004" pitchFamily="2" charset="0"/>
                          <a:cs typeface="Calibri"/>
                        </a:rPr>
                        <a:t>r</a:t>
                      </a:r>
                      <a:r>
                        <a:rPr sz="1400" b="1" spc="-20" dirty="0">
                          <a:latin typeface="Janda Safe and Sound Solid" panose="02000503000000020004" pitchFamily="2" charset="0"/>
                          <a:cs typeface="Calibri"/>
                        </a:rPr>
                        <a:t>a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400" b="1" spc="-10" dirty="0">
                          <a:latin typeface="Janda Safe and Sound Solid" panose="02000503000000020004" pitchFamily="2" charset="0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ón</a:t>
                      </a:r>
                      <a:r>
                        <a:rPr sz="1400" b="1" spc="-1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n</a:t>
                      </a:r>
                      <a:r>
                        <a:rPr sz="1400" b="1" spc="-2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l</a:t>
                      </a:r>
                      <a:r>
                        <a:rPr sz="1400" b="1" spc="1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próxi</a:t>
                      </a:r>
                      <a:r>
                        <a:rPr sz="1400" b="1" spc="-5" dirty="0">
                          <a:latin typeface="Janda Safe and Sound Solid" panose="02000503000000020004" pitchFamily="2" charset="0"/>
                          <a:cs typeface="Calibri"/>
                        </a:rPr>
                        <a:t>m</a:t>
                      </a:r>
                      <a:r>
                        <a:rPr sz="1400" b="1" dirty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400" b="1" spc="-1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spc="-5" dirty="0" err="1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400" b="1" spc="5" dirty="0" err="1">
                          <a:latin typeface="Janda Safe and Sound Solid" panose="02000503000000020004" pitchFamily="2" charset="0"/>
                          <a:cs typeface="Calibri"/>
                        </a:rPr>
                        <a:t>i</a:t>
                      </a:r>
                      <a:r>
                        <a:rPr sz="1400" b="1" spc="-5" dirty="0" err="1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400" b="1" spc="5" dirty="0" err="1">
                          <a:latin typeface="Janda Safe and Sound Solid" panose="02000503000000020004" pitchFamily="2" charset="0"/>
                          <a:cs typeface="Calibri"/>
                        </a:rPr>
                        <a:t>l</a:t>
                      </a:r>
                      <a:r>
                        <a:rPr sz="1400" b="1" dirty="0" err="1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400" b="1" spc="-1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400" b="1" spc="-5" dirty="0" smtClean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400" b="1" dirty="0" smtClean="0">
                          <a:latin typeface="Janda Safe and Sound Solid" panose="02000503000000020004" pitchFamily="2" charset="0"/>
                          <a:cs typeface="Calibri"/>
                        </a:rPr>
                        <a:t>scol</a:t>
                      </a:r>
                      <a:r>
                        <a:rPr sz="1400" b="1" spc="-5" dirty="0" smtClean="0">
                          <a:latin typeface="Janda Safe and Sound Solid" panose="02000503000000020004" pitchFamily="2" charset="0"/>
                          <a:cs typeface="Calibri"/>
                        </a:rPr>
                        <a:t>a</a:t>
                      </a:r>
                      <a:r>
                        <a:rPr sz="1400" b="1" dirty="0" smtClean="0">
                          <a:latin typeface="Janda Safe and Sound Solid" panose="02000503000000020004" pitchFamily="2" charset="0"/>
                          <a:cs typeface="Calibri"/>
                        </a:rPr>
                        <a:t>r</a:t>
                      </a:r>
                      <a:r>
                        <a:rPr lang="es-ES" sz="1400" b="1" dirty="0" smtClean="0">
                          <a:latin typeface="Janda Safe and Sound Solid" panose="02000503000000020004" pitchFamily="2" charset="0"/>
                          <a:cs typeface="Calibri"/>
                        </a:rPr>
                        <a:t>___________</a:t>
                      </a:r>
                      <a:endParaRPr sz="1400" dirty="0">
                        <a:latin typeface="Janda Safe and Sound Solid" panose="02000503000000020004" pitchFamily="2" charset="0"/>
                        <a:cs typeface="Calibri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5210">
                <a:tc gridSpan="2">
                  <a:txBody>
                    <a:bodyPr/>
                    <a:lstStyle/>
                    <a:p>
                      <a:pPr marL="330200" indent="-17272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/>
                        <a:buChar char="•"/>
                        <a:tabLst>
                          <a:tab pos="330835" algn="l"/>
                        </a:tabLst>
                      </a:pP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Desde</a:t>
                      </a:r>
                      <a:r>
                        <a:rPr sz="12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primer</a:t>
                      </a:r>
                      <a:r>
                        <a:rPr sz="12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2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clases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marcar</a:t>
                      </a:r>
                      <a:r>
                        <a:rPr sz="12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ritmo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trabajo,</a:t>
                      </a:r>
                      <a:r>
                        <a:rPr sz="12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disciplina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</a:t>
                      </a:r>
                      <a:r>
                        <a:rPr sz="1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realizar.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32105" indent="-172720">
                        <a:lnSpc>
                          <a:spcPts val="1360"/>
                        </a:lnSpc>
                        <a:buFont typeface="Arial"/>
                        <a:buChar char="•"/>
                        <a:tabLst>
                          <a:tab pos="332740" algn="l"/>
                        </a:tabLst>
                      </a:pP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Continuar</a:t>
                      </a:r>
                      <a:r>
                        <a:rPr sz="12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reforzando</a:t>
                      </a:r>
                      <a:r>
                        <a:rPr sz="12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lectoescritura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Ayelen,</a:t>
                      </a:r>
                      <a:r>
                        <a:rPr sz="12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Melani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Gómez,</a:t>
                      </a:r>
                      <a:r>
                        <a:rPr sz="120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Miguel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Joel,</a:t>
                      </a:r>
                      <a:r>
                        <a:rPr sz="12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Bruno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Ayelen.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28930" marR="360680" indent="-170815">
                        <a:lnSpc>
                          <a:spcPts val="139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329565" algn="l"/>
                        </a:tabLst>
                      </a:pP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Tener</a:t>
                      </a:r>
                      <a:r>
                        <a:rPr sz="1200" spc="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presente</a:t>
                      </a:r>
                      <a:r>
                        <a:rPr sz="1200" spc="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</a:t>
                      </a:r>
                      <a:r>
                        <a:rPr sz="1200" spc="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</a:t>
                      </a:r>
                      <a:r>
                        <a:rPr sz="1200" spc="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desintegración</a:t>
                      </a:r>
                      <a:r>
                        <a:rPr sz="1200" spc="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</a:t>
                      </a:r>
                      <a:r>
                        <a:rPr sz="1200" spc="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sz="1200" spc="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que,</a:t>
                      </a:r>
                      <a:r>
                        <a:rPr sz="1200" spc="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ésta</a:t>
                      </a:r>
                      <a:r>
                        <a:rPr sz="1200" spc="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repercute</a:t>
                      </a:r>
                      <a:r>
                        <a:rPr sz="1200" spc="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sz="1200" spc="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</a:t>
                      </a:r>
                      <a:r>
                        <a:rPr sz="1200" spc="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</a:t>
                      </a:r>
                      <a:r>
                        <a:rPr sz="1200" spc="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sz="1200" spc="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</a:t>
                      </a:r>
                      <a:r>
                        <a:rPr sz="1200" spc="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hogar</a:t>
                      </a:r>
                      <a:r>
                        <a:rPr sz="1200" spc="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sz="1200" spc="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sz="1200" spc="8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</a:t>
                      </a:r>
                      <a:r>
                        <a:rPr sz="1200" spc="-2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cumplimiento</a:t>
                      </a:r>
                      <a:r>
                        <a:rPr sz="12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2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tareas,</a:t>
                      </a:r>
                      <a:r>
                        <a:rPr sz="120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sz="12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</a:t>
                      </a:r>
                      <a:r>
                        <a:rPr sz="12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obliga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2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dedicar</a:t>
                      </a:r>
                      <a:r>
                        <a:rPr sz="12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  <a:r>
                        <a:rPr sz="12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personalizadas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.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551" y="8334001"/>
            <a:ext cx="2216150" cy="25648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050" y="10125704"/>
            <a:ext cx="2216150" cy="25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3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object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252489"/>
              </p:ext>
            </p:extLst>
          </p:nvPr>
        </p:nvGraphicFramePr>
        <p:xfrm>
          <a:off x="453145" y="8619880"/>
          <a:ext cx="7224927" cy="20198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24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3408">
                <a:tc>
                  <a:txBody>
                    <a:bodyPr/>
                    <a:lstStyle/>
                    <a:p>
                      <a:pPr marL="10033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tabLst>
                          <a:tab pos="5250815" algn="l"/>
                        </a:tabLst>
                      </a:pP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Rec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me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n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d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ac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i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n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s</a:t>
                      </a:r>
                      <a:r>
                        <a:rPr sz="1200" b="1" spc="-10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p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a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ra</a:t>
                      </a:r>
                      <a:r>
                        <a:rPr sz="1200" b="1" spc="-2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su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onsid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200" b="1" spc="-10" dirty="0">
                          <a:latin typeface="Janda Safe and Sound Solid" panose="02000503000000020004" pitchFamily="2" charset="0"/>
                          <a:cs typeface="Calibri"/>
                        </a:rPr>
                        <a:t>r</a:t>
                      </a:r>
                      <a:r>
                        <a:rPr sz="1200" b="1" spc="-20" dirty="0">
                          <a:latin typeface="Janda Safe and Sound Solid" panose="02000503000000020004" pitchFamily="2" charset="0"/>
                          <a:cs typeface="Calibri"/>
                        </a:rPr>
                        <a:t>a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200" b="1" spc="-10" dirty="0">
                          <a:latin typeface="Janda Safe and Sound Solid" panose="02000503000000020004" pitchFamily="2" charset="0"/>
                          <a:cs typeface="Calibri"/>
                        </a:rPr>
                        <a:t>i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ón</a:t>
                      </a:r>
                      <a:r>
                        <a:rPr sz="1200" b="1" spc="-1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n</a:t>
                      </a:r>
                      <a:r>
                        <a:rPr sz="1200" b="1" spc="-2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l</a:t>
                      </a:r>
                      <a:r>
                        <a:rPr sz="1200" b="1" spc="1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próxi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m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200" b="1" spc="-15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i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c</a:t>
                      </a:r>
                      <a:r>
                        <a:rPr sz="1200" b="1" spc="5" dirty="0">
                          <a:latin typeface="Janda Safe and Sound Solid" panose="02000503000000020004" pitchFamily="2" charset="0"/>
                          <a:cs typeface="Calibri"/>
                        </a:rPr>
                        <a:t>l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o</a:t>
                      </a:r>
                      <a:r>
                        <a:rPr sz="1200" b="1" spc="-1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e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scol</a:t>
                      </a:r>
                      <a:r>
                        <a:rPr sz="1200" b="1" spc="-5" dirty="0">
                          <a:latin typeface="Janda Safe and Sound Solid" panose="02000503000000020004" pitchFamily="2" charset="0"/>
                          <a:cs typeface="Calibri"/>
                        </a:rPr>
                        <a:t>a</a:t>
                      </a:r>
                      <a:r>
                        <a:rPr sz="1200" b="1" dirty="0">
                          <a:latin typeface="Janda Safe and Sound Solid" panose="02000503000000020004" pitchFamily="2" charset="0"/>
                          <a:cs typeface="Calibri"/>
                        </a:rPr>
                        <a:t>r</a:t>
                      </a:r>
                      <a:r>
                        <a:rPr sz="1200" b="1" spc="-40" dirty="0">
                          <a:latin typeface="Janda Safe and Sound Solid" panose="02000503000000020004" pitchFamily="2" charset="0"/>
                          <a:cs typeface="Calibri"/>
                        </a:rPr>
                        <a:t> </a:t>
                      </a:r>
                      <a:r>
                        <a:rPr sz="1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Janda Safe and Sound Solid" panose="02000503000000020004" pitchFamily="2" charset="0"/>
                          <a:cs typeface="Calibri"/>
                        </a:rPr>
                        <a:t> 	</a:t>
                      </a:r>
                      <a:endParaRPr sz="1200" dirty="0">
                        <a:latin typeface="Janda Safe and Sound Solid" panose="02000503000000020004" pitchFamily="2" charset="0"/>
                        <a:cs typeface="Calibri"/>
                      </a:endParaRPr>
                    </a:p>
                  </a:txBody>
                  <a:tcPr marL="0" marR="0" marT="6350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94B3D6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3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ES" sz="11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94B3D6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2"/>
          <p:cNvSpPr/>
          <p:nvPr/>
        </p:nvSpPr>
        <p:spPr>
          <a:xfrm>
            <a:off x="510844" y="1808975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/>
          <p:cNvSpPr/>
          <p:nvPr/>
        </p:nvSpPr>
        <p:spPr>
          <a:xfrm>
            <a:off x="510844" y="2083294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/>
          <p:cNvSpPr/>
          <p:nvPr/>
        </p:nvSpPr>
        <p:spPr>
          <a:xfrm>
            <a:off x="510844" y="2357615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/>
          <p:nvPr/>
        </p:nvSpPr>
        <p:spPr>
          <a:xfrm>
            <a:off x="510844" y="2631935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6"/>
          <p:cNvSpPr/>
          <p:nvPr/>
        </p:nvSpPr>
        <p:spPr>
          <a:xfrm>
            <a:off x="510844" y="2906300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680" y="0"/>
                </a:lnTo>
              </a:path>
            </a:pathLst>
          </a:custGeom>
          <a:ln w="991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7"/>
          <p:cNvSpPr/>
          <p:nvPr/>
        </p:nvSpPr>
        <p:spPr>
          <a:xfrm>
            <a:off x="510844" y="3180829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8"/>
          <p:cNvSpPr/>
          <p:nvPr/>
        </p:nvSpPr>
        <p:spPr>
          <a:xfrm>
            <a:off x="510844" y="3455149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9"/>
          <p:cNvSpPr/>
          <p:nvPr/>
        </p:nvSpPr>
        <p:spPr>
          <a:xfrm>
            <a:off x="510844" y="3729469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0"/>
          <p:cNvSpPr/>
          <p:nvPr/>
        </p:nvSpPr>
        <p:spPr>
          <a:xfrm>
            <a:off x="510844" y="4003789"/>
            <a:ext cx="3289935" cy="0"/>
          </a:xfrm>
          <a:custGeom>
            <a:avLst/>
            <a:gdLst/>
            <a:ahLst/>
            <a:cxnLst/>
            <a:rect l="l" t="t" r="r" b="b"/>
            <a:pathLst>
              <a:path w="3289935">
                <a:moveTo>
                  <a:pt x="0" y="0"/>
                </a:moveTo>
                <a:lnTo>
                  <a:pt x="3289706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1"/>
          <p:cNvSpPr/>
          <p:nvPr/>
        </p:nvSpPr>
        <p:spPr>
          <a:xfrm>
            <a:off x="548944" y="4278109"/>
            <a:ext cx="3213735" cy="0"/>
          </a:xfrm>
          <a:custGeom>
            <a:avLst/>
            <a:gdLst/>
            <a:ahLst/>
            <a:cxnLst/>
            <a:rect l="l" t="t" r="r" b="b"/>
            <a:pathLst>
              <a:path w="3213735">
                <a:moveTo>
                  <a:pt x="0" y="0"/>
                </a:moveTo>
                <a:lnTo>
                  <a:pt x="3213201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"/>
          <p:cNvSpPr/>
          <p:nvPr/>
        </p:nvSpPr>
        <p:spPr>
          <a:xfrm>
            <a:off x="4067809" y="1790434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3"/>
          <p:cNvSpPr/>
          <p:nvPr/>
        </p:nvSpPr>
        <p:spPr>
          <a:xfrm>
            <a:off x="4067809" y="2041894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/>
          <p:cNvSpPr/>
          <p:nvPr/>
        </p:nvSpPr>
        <p:spPr>
          <a:xfrm>
            <a:off x="4067809" y="2293354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5"/>
          <p:cNvSpPr/>
          <p:nvPr/>
        </p:nvSpPr>
        <p:spPr>
          <a:xfrm>
            <a:off x="4067809" y="2544814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6"/>
          <p:cNvSpPr/>
          <p:nvPr/>
        </p:nvSpPr>
        <p:spPr>
          <a:xfrm>
            <a:off x="4067809" y="2796274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7"/>
          <p:cNvSpPr/>
          <p:nvPr/>
        </p:nvSpPr>
        <p:spPr>
          <a:xfrm>
            <a:off x="4067809" y="3047988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8"/>
          <p:cNvSpPr/>
          <p:nvPr/>
        </p:nvSpPr>
        <p:spPr>
          <a:xfrm>
            <a:off x="4067809" y="3299448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9"/>
          <p:cNvSpPr/>
          <p:nvPr/>
        </p:nvSpPr>
        <p:spPr>
          <a:xfrm>
            <a:off x="4067809" y="3550908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0"/>
          <p:cNvSpPr/>
          <p:nvPr/>
        </p:nvSpPr>
        <p:spPr>
          <a:xfrm>
            <a:off x="4067809" y="3802368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1"/>
          <p:cNvSpPr/>
          <p:nvPr/>
        </p:nvSpPr>
        <p:spPr>
          <a:xfrm>
            <a:off x="4067809" y="4053828"/>
            <a:ext cx="3142615" cy="0"/>
          </a:xfrm>
          <a:custGeom>
            <a:avLst/>
            <a:gdLst/>
            <a:ahLst/>
            <a:cxnLst/>
            <a:rect l="l" t="t" r="r" b="b"/>
            <a:pathLst>
              <a:path w="3142615">
                <a:moveTo>
                  <a:pt x="0" y="0"/>
                </a:moveTo>
                <a:lnTo>
                  <a:pt x="3142079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2"/>
          <p:cNvSpPr/>
          <p:nvPr/>
        </p:nvSpPr>
        <p:spPr>
          <a:xfrm>
            <a:off x="4067809" y="4305288"/>
            <a:ext cx="3148965" cy="0"/>
          </a:xfrm>
          <a:custGeom>
            <a:avLst/>
            <a:gdLst/>
            <a:ahLst/>
            <a:cxnLst/>
            <a:rect l="l" t="t" r="r" b="b"/>
            <a:pathLst>
              <a:path w="3148965">
                <a:moveTo>
                  <a:pt x="0" y="0"/>
                </a:moveTo>
                <a:lnTo>
                  <a:pt x="3148522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8" name="object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855359"/>
              </p:ext>
            </p:extLst>
          </p:nvPr>
        </p:nvGraphicFramePr>
        <p:xfrm>
          <a:off x="455128" y="424613"/>
          <a:ext cx="7228312" cy="1203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2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5852"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lang="es-ES" sz="2400" b="1" spc="-45" dirty="0" smtClean="0">
                        <a:latin typeface="Janda Safe and Sound Solid" panose="02000503000000020004" pitchFamily="2" charset="0"/>
                        <a:cs typeface="Georgia"/>
                      </a:endParaRPr>
                    </a:p>
                    <a:p>
                      <a:pPr marL="1587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s-ES" sz="24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F</a:t>
                      </a:r>
                      <a:r>
                        <a:rPr lang="es-ES" sz="24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I</a:t>
                      </a:r>
                      <a:r>
                        <a:rPr lang="es-ES" sz="24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C</a:t>
                      </a:r>
                      <a:r>
                        <a:rPr lang="es-ES" sz="24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H</a:t>
                      </a:r>
                      <a:r>
                        <a:rPr lang="es-ES" sz="2400" b="1" dirty="0" smtClean="0">
                          <a:latin typeface="Janda Safe and Sound Solid" panose="02000503000000020004" pitchFamily="2" charset="0"/>
                          <a:cs typeface="Georgia"/>
                        </a:rPr>
                        <a:t>A</a:t>
                      </a:r>
                      <a:r>
                        <a:rPr lang="es-ES" sz="2400" b="1" spc="-125" dirty="0" smtClean="0">
                          <a:latin typeface="Janda Safe and Sound Solid" panose="02000503000000020004" pitchFamily="2" charset="0"/>
                          <a:cs typeface="Georgia"/>
                        </a:rPr>
                        <a:t> </a:t>
                      </a:r>
                      <a:r>
                        <a:rPr lang="es-ES" sz="24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D</a:t>
                      </a:r>
                      <a:r>
                        <a:rPr lang="es-ES" sz="24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ESCR</a:t>
                      </a:r>
                      <a:r>
                        <a:rPr lang="es-ES" sz="24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I</a:t>
                      </a:r>
                      <a:r>
                        <a:rPr lang="es-ES" sz="24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P</a:t>
                      </a:r>
                      <a:r>
                        <a:rPr lang="es-ES" sz="2400" b="1" spc="-45" dirty="0" smtClean="0">
                          <a:latin typeface="Janda Safe and Sound Solid" panose="02000503000000020004" pitchFamily="2" charset="0"/>
                          <a:cs typeface="Georgia"/>
                        </a:rPr>
                        <a:t>T</a:t>
                      </a:r>
                      <a:r>
                        <a:rPr lang="es-ES" sz="2400" b="1" spc="-55" dirty="0" smtClean="0">
                          <a:latin typeface="Janda Safe and Sound Solid" panose="02000503000000020004" pitchFamily="2" charset="0"/>
                          <a:cs typeface="Georgia"/>
                        </a:rPr>
                        <a:t>I</a:t>
                      </a:r>
                      <a:r>
                        <a:rPr lang="es-ES" sz="2400" b="1" spc="-50" dirty="0" smtClean="0">
                          <a:latin typeface="Janda Safe and Sound Solid" panose="02000503000000020004" pitchFamily="2" charset="0"/>
                          <a:cs typeface="Georgia"/>
                        </a:rPr>
                        <a:t>V</a:t>
                      </a:r>
                      <a:r>
                        <a:rPr lang="es-ES" sz="2400" b="1" dirty="0" smtClean="0">
                          <a:latin typeface="Janda Safe and Sound Solid" panose="02000503000000020004" pitchFamily="2" charset="0"/>
                          <a:cs typeface="Georgia"/>
                        </a:rPr>
                        <a:t>A</a:t>
                      </a:r>
                      <a:r>
                        <a:rPr lang="es-ES" sz="2400" b="1" spc="-114" dirty="0" smtClean="0">
                          <a:latin typeface="Janda Safe and Sound Solid" panose="02000503000000020004" pitchFamily="2" charset="0"/>
                          <a:cs typeface="Georgia"/>
                        </a:rPr>
                        <a:t> </a:t>
                      </a:r>
                      <a:r>
                        <a:rPr lang="es-ES" sz="2400" b="1" spc="-20" dirty="0" smtClean="0">
                          <a:latin typeface="Janda Safe and Sound Solid" panose="02000503000000020004" pitchFamily="2" charset="0"/>
                          <a:cs typeface="Georgia"/>
                        </a:rPr>
                        <a:t>D</a:t>
                      </a:r>
                      <a:r>
                        <a:rPr lang="es-ES" sz="2400" b="1" spc="-25" dirty="0" smtClean="0">
                          <a:latin typeface="Janda Safe and Sound Solid" panose="02000503000000020004" pitchFamily="2" charset="0"/>
                          <a:cs typeface="Georgia"/>
                        </a:rPr>
                        <a:t>E</a:t>
                      </a:r>
                      <a:r>
                        <a:rPr lang="es-ES" sz="2400" b="1" dirty="0" smtClean="0">
                          <a:latin typeface="Janda Safe and Sound Solid" panose="02000503000000020004" pitchFamily="2" charset="0"/>
                          <a:cs typeface="Georgia"/>
                        </a:rPr>
                        <a:t>L</a:t>
                      </a:r>
                      <a:r>
                        <a:rPr lang="es-ES" sz="2400" b="1" spc="-75" dirty="0" smtClean="0">
                          <a:latin typeface="Janda Safe and Sound Solid" panose="02000503000000020004" pitchFamily="2" charset="0"/>
                          <a:cs typeface="Georgia"/>
                        </a:rPr>
                        <a:t> </a:t>
                      </a:r>
                      <a:r>
                        <a:rPr lang="es-ES" sz="2400" b="1" spc="-30" dirty="0" smtClean="0">
                          <a:latin typeface="Janda Safe and Sound Solid" panose="02000503000000020004" pitchFamily="2" charset="0"/>
                          <a:cs typeface="Georgia"/>
                        </a:rPr>
                        <a:t>G</a:t>
                      </a:r>
                      <a:r>
                        <a:rPr lang="es-ES" sz="2400" b="1" spc="-25" dirty="0" smtClean="0">
                          <a:latin typeface="Janda Safe and Sound Solid" panose="02000503000000020004" pitchFamily="2" charset="0"/>
                          <a:cs typeface="Georgia"/>
                        </a:rPr>
                        <a:t>R</a:t>
                      </a:r>
                      <a:r>
                        <a:rPr lang="es-ES" sz="2400" b="1" spc="-30" dirty="0" smtClean="0">
                          <a:latin typeface="Janda Safe and Sound Solid" panose="02000503000000020004" pitchFamily="2" charset="0"/>
                          <a:cs typeface="Georgia"/>
                        </a:rPr>
                        <a:t>U</a:t>
                      </a:r>
                      <a:r>
                        <a:rPr lang="es-ES" sz="2400" b="1" spc="-25" dirty="0" smtClean="0">
                          <a:latin typeface="Janda Safe and Sound Solid" panose="02000503000000020004" pitchFamily="2" charset="0"/>
                          <a:cs typeface="Georgia"/>
                        </a:rPr>
                        <a:t>P</a:t>
                      </a:r>
                      <a:r>
                        <a:rPr lang="es-ES" sz="2400" b="1" dirty="0" smtClean="0">
                          <a:latin typeface="Janda Safe and Sound Solid" panose="02000503000000020004" pitchFamily="2" charset="0"/>
                          <a:cs typeface="Georgia"/>
                        </a:rPr>
                        <a:t>O</a:t>
                      </a:r>
                      <a:endParaRPr lang="es-ES" sz="2400" b="0" dirty="0">
                        <a:latin typeface="Janda Safe and Sound Solid" panose="02000503000000020004" pitchFamily="2" charset="0"/>
                        <a:cs typeface="Georgia"/>
                      </a:endParaRPr>
                    </a:p>
                    <a:p>
                      <a:pPr marL="1587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b="1" dirty="0" smtClean="0">
                          <a:latin typeface="Calibri"/>
                          <a:cs typeface="Calibri"/>
                        </a:rPr>
                        <a:t>El</a:t>
                      </a:r>
                      <a:r>
                        <a:rPr sz="1400" b="1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grupo</a:t>
                      </a:r>
                      <a:r>
                        <a:rPr sz="14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grado</a:t>
                      </a:r>
                      <a:r>
                        <a:rPr sz="1400" b="1" spc="3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presenta</a:t>
                      </a:r>
                      <a:r>
                        <a:rPr sz="14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4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 err="1">
                          <a:latin typeface="Calibri"/>
                          <a:cs typeface="Calibri"/>
                        </a:rPr>
                        <a:t>siguientes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características</a:t>
                      </a:r>
                      <a:r>
                        <a:rPr sz="1400" b="1" spc="-10" dirty="0" smtClean="0">
                          <a:latin typeface="Calibri"/>
                          <a:cs typeface="Calibri"/>
                        </a:rPr>
                        <a:t>.</a:t>
                      </a:r>
                      <a:r>
                        <a:rPr lang="es-ES" sz="1400" b="1" spc="-10" baseline="0" dirty="0" smtClean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b="1" spc="-5" dirty="0" err="1" smtClean="0">
                          <a:latin typeface="Calibri"/>
                          <a:cs typeface="Calibri"/>
                        </a:rPr>
                        <a:t>Fecha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:</a:t>
                      </a:r>
                      <a:r>
                        <a:rPr sz="14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s-ES" sz="1400" b="1" u="heavy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___________</a:t>
                      </a:r>
                    </a:p>
                    <a:p>
                      <a:pPr marL="1587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object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618732"/>
              </p:ext>
            </p:extLst>
          </p:nvPr>
        </p:nvGraphicFramePr>
        <p:xfrm>
          <a:off x="455127" y="1653337"/>
          <a:ext cx="7224927" cy="6964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6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8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5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b="1" spc="-10" dirty="0">
                          <a:latin typeface="Janda Safe and Sound Solid" panose="02000503000000020004" pitchFamily="2" charset="0"/>
                          <a:cs typeface="Arial"/>
                        </a:rPr>
                        <a:t>FORTALEZAS</a:t>
                      </a:r>
                      <a:endParaRPr sz="1600" dirty="0">
                        <a:latin typeface="Janda Safe and Sound Solid" panose="02000503000000020004" pitchFamily="2" charset="0"/>
                        <a:cs typeface="Arial"/>
                      </a:endParaRPr>
                    </a:p>
                  </a:txBody>
                  <a:tcPr marL="0" marR="0" marT="3873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b="1" spc="-20" dirty="0" err="1" smtClean="0">
                          <a:latin typeface="Janda Safe and Sound Solid" panose="02000503000000020004" pitchFamily="2" charset="0"/>
                          <a:cs typeface="Arial"/>
                        </a:rPr>
                        <a:t>ÁREAS</a:t>
                      </a:r>
                      <a:r>
                        <a:rPr sz="1600" b="1" spc="5" dirty="0" smtClean="0">
                          <a:latin typeface="Janda Safe and Sound Solid" panose="02000503000000020004" pitchFamily="2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Janda Safe and Sound Solid" panose="02000503000000020004" pitchFamily="2" charset="0"/>
                          <a:cs typeface="Arial"/>
                        </a:rPr>
                        <a:t>DE</a:t>
                      </a:r>
                      <a:r>
                        <a:rPr sz="1600" b="1" spc="-35" dirty="0">
                          <a:latin typeface="Janda Safe and Sound Solid" panose="02000503000000020004" pitchFamily="2" charset="0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Janda Safe and Sound Solid" panose="02000503000000020004" pitchFamily="2" charset="0"/>
                          <a:cs typeface="Arial"/>
                        </a:rPr>
                        <a:t>OPORTUNIDAD</a:t>
                      </a:r>
                      <a:endParaRPr sz="1600" dirty="0">
                        <a:latin typeface="Janda Safe and Sound Solid" panose="02000503000000020004" pitchFamily="2" charset="0"/>
                        <a:cs typeface="Arial"/>
                      </a:endParaRPr>
                    </a:p>
                  </a:txBody>
                  <a:tcPr marL="0" marR="0" marT="3873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39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94B3D6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4B3D6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39">
                <a:tc gridSpan="2">
                  <a:txBody>
                    <a:bodyPr/>
                    <a:lstStyle/>
                    <a:p>
                      <a:pPr marL="22161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b="1" spc="-5" dirty="0">
                          <a:latin typeface="Janda Safe and Sound Solid" panose="02000503000000020004" pitchFamily="2" charset="0"/>
                          <a:cs typeface="Calibri"/>
                        </a:rPr>
                        <a:t>Recomendaciones</a:t>
                      </a:r>
                      <a:endParaRPr sz="1600" dirty="0">
                        <a:latin typeface="Janda Safe and Sound Solid" panose="02000503000000020004" pitchFamily="2" charset="0"/>
                        <a:cs typeface="Calibri"/>
                      </a:endParaRPr>
                    </a:p>
                  </a:txBody>
                  <a:tcPr marL="0" marR="0" marT="4635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3779">
                <a:tc gridSpan="2">
                  <a:txBody>
                    <a:bodyPr/>
                    <a:lstStyle/>
                    <a:p>
                      <a:pPr marL="16002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lang="es-ES" sz="1150" b="1" spc="-5" dirty="0" smtClean="0">
                        <a:latin typeface="Janda Safe and Sound Solid" panose="02000503000000020004" pitchFamily="2" charset="0"/>
                        <a:cs typeface="Calibri"/>
                      </a:endParaRPr>
                    </a:p>
                    <a:p>
                      <a:pPr marL="16002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150" b="1" spc="-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GENERALES</a:t>
                      </a:r>
                      <a:r>
                        <a:rPr lang="es-ES" sz="1150" b="0" spc="-5" dirty="0" smtClean="0">
                          <a:latin typeface="Janda Safe and Sound Solid" panose="02000503000000020004" pitchFamily="2" charset="0"/>
                          <a:cs typeface="Calibri"/>
                        </a:rPr>
                        <a:t>:</a:t>
                      </a:r>
                      <a:endParaRPr sz="1150" dirty="0">
                        <a:latin typeface="Janda Safe and Sound Solid" panose="02000503000000020004" pitchFamily="2" charset="0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1600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50" b="1" spc="-5" dirty="0" err="1" smtClean="0">
                          <a:latin typeface="Janda Safe and Sound Solid" panose="02000503000000020004" pitchFamily="2" charset="0"/>
                          <a:cs typeface="Calibri"/>
                        </a:rPr>
                        <a:t>PARTICULARES</a:t>
                      </a:r>
                      <a:r>
                        <a:rPr sz="1150" b="1" spc="-5" dirty="0" smtClean="0">
                          <a:latin typeface="Calibri"/>
                          <a:cs typeface="Calibri"/>
                        </a:rPr>
                        <a:t>: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60020">
                        <a:lnSpc>
                          <a:spcPct val="100000"/>
                        </a:lnSpc>
                        <a:tabLst>
                          <a:tab pos="3436620" algn="l"/>
                          <a:tab pos="6871970" algn="l"/>
                        </a:tabLst>
                      </a:pPr>
                      <a:r>
                        <a:rPr sz="1200" u="sng" dirty="0">
                          <a:solidFill>
                            <a:srgbClr val="EDEBE0"/>
                          </a:solidFill>
                          <a:uFill>
                            <a:solidFill>
                              <a:srgbClr val="ECEADF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dirty="0">
                          <a:solidFill>
                            <a:srgbClr val="EDEBE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200" u="sng" dirty="0">
                          <a:solidFill>
                            <a:srgbClr val="EDEBE0"/>
                          </a:solidFill>
                          <a:uFill>
                            <a:solidFill>
                              <a:srgbClr val="ECEADF"/>
                            </a:solidFill>
                          </a:uFill>
                          <a:latin typeface="Times New Roman"/>
                          <a:cs typeface="Times New Roman"/>
                        </a:rPr>
                        <a:t> 	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" name="object 25"/>
          <p:cNvSpPr/>
          <p:nvPr/>
        </p:nvSpPr>
        <p:spPr>
          <a:xfrm>
            <a:off x="580948" y="5051794"/>
            <a:ext cx="6640195" cy="0"/>
          </a:xfrm>
          <a:custGeom>
            <a:avLst/>
            <a:gdLst/>
            <a:ahLst/>
            <a:cxnLst/>
            <a:rect l="l" t="t" r="r" b="b"/>
            <a:pathLst>
              <a:path w="6640195">
                <a:moveTo>
                  <a:pt x="0" y="0"/>
                </a:moveTo>
                <a:lnTo>
                  <a:pt x="6639580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27"/>
          <p:cNvSpPr/>
          <p:nvPr/>
        </p:nvSpPr>
        <p:spPr>
          <a:xfrm>
            <a:off x="580948" y="5554968"/>
            <a:ext cx="6640195" cy="0"/>
          </a:xfrm>
          <a:custGeom>
            <a:avLst/>
            <a:gdLst/>
            <a:ahLst/>
            <a:cxnLst/>
            <a:rect l="l" t="t" r="r" b="b"/>
            <a:pathLst>
              <a:path w="6640195">
                <a:moveTo>
                  <a:pt x="0" y="0"/>
                </a:moveTo>
                <a:lnTo>
                  <a:pt x="6639580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28"/>
          <p:cNvSpPr/>
          <p:nvPr/>
        </p:nvSpPr>
        <p:spPr>
          <a:xfrm>
            <a:off x="580948" y="5806428"/>
            <a:ext cx="6640195" cy="0"/>
          </a:xfrm>
          <a:custGeom>
            <a:avLst/>
            <a:gdLst/>
            <a:ahLst/>
            <a:cxnLst/>
            <a:rect l="l" t="t" r="r" b="b"/>
            <a:pathLst>
              <a:path w="6640195">
                <a:moveTo>
                  <a:pt x="0" y="0"/>
                </a:moveTo>
                <a:lnTo>
                  <a:pt x="6639580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29"/>
          <p:cNvSpPr/>
          <p:nvPr/>
        </p:nvSpPr>
        <p:spPr>
          <a:xfrm>
            <a:off x="580948" y="6057888"/>
            <a:ext cx="6640195" cy="0"/>
          </a:xfrm>
          <a:custGeom>
            <a:avLst/>
            <a:gdLst/>
            <a:ahLst/>
            <a:cxnLst/>
            <a:rect l="l" t="t" r="r" b="b"/>
            <a:pathLst>
              <a:path w="6640195">
                <a:moveTo>
                  <a:pt x="0" y="0"/>
                </a:moveTo>
                <a:lnTo>
                  <a:pt x="6639580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0"/>
          <p:cNvSpPr/>
          <p:nvPr/>
        </p:nvSpPr>
        <p:spPr>
          <a:xfrm>
            <a:off x="580948" y="6309348"/>
            <a:ext cx="6640195" cy="0"/>
          </a:xfrm>
          <a:custGeom>
            <a:avLst/>
            <a:gdLst/>
            <a:ahLst/>
            <a:cxnLst/>
            <a:rect l="l" t="t" r="r" b="b"/>
            <a:pathLst>
              <a:path w="6640195">
                <a:moveTo>
                  <a:pt x="0" y="0"/>
                </a:moveTo>
                <a:lnTo>
                  <a:pt x="6639580" y="0"/>
                </a:lnTo>
              </a:path>
            </a:pathLst>
          </a:custGeom>
          <a:ln w="9104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1"/>
          <p:cNvSpPr/>
          <p:nvPr/>
        </p:nvSpPr>
        <p:spPr>
          <a:xfrm>
            <a:off x="550468" y="6754609"/>
            <a:ext cx="6629400" cy="0"/>
          </a:xfrm>
          <a:custGeom>
            <a:avLst/>
            <a:gdLst/>
            <a:ahLst/>
            <a:cxnLst/>
            <a:rect l="l" t="t" r="r" b="b"/>
            <a:pathLst>
              <a:path w="6629400">
                <a:moveTo>
                  <a:pt x="0" y="0"/>
                </a:moveTo>
                <a:lnTo>
                  <a:pt x="66294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3"/>
          <p:cNvSpPr/>
          <p:nvPr/>
        </p:nvSpPr>
        <p:spPr>
          <a:xfrm>
            <a:off x="550468" y="7303630"/>
            <a:ext cx="6629400" cy="0"/>
          </a:xfrm>
          <a:custGeom>
            <a:avLst/>
            <a:gdLst/>
            <a:ahLst/>
            <a:cxnLst/>
            <a:rect l="l" t="t" r="r" b="b"/>
            <a:pathLst>
              <a:path w="6629400">
                <a:moveTo>
                  <a:pt x="0" y="0"/>
                </a:moveTo>
                <a:lnTo>
                  <a:pt x="66294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4"/>
          <p:cNvSpPr/>
          <p:nvPr/>
        </p:nvSpPr>
        <p:spPr>
          <a:xfrm>
            <a:off x="550468" y="7577950"/>
            <a:ext cx="6629400" cy="0"/>
          </a:xfrm>
          <a:custGeom>
            <a:avLst/>
            <a:gdLst/>
            <a:ahLst/>
            <a:cxnLst/>
            <a:rect l="l" t="t" r="r" b="b"/>
            <a:pathLst>
              <a:path w="6629400">
                <a:moveTo>
                  <a:pt x="0" y="0"/>
                </a:moveTo>
                <a:lnTo>
                  <a:pt x="66294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5"/>
          <p:cNvSpPr/>
          <p:nvPr/>
        </p:nvSpPr>
        <p:spPr>
          <a:xfrm>
            <a:off x="550468" y="7852270"/>
            <a:ext cx="6629400" cy="0"/>
          </a:xfrm>
          <a:custGeom>
            <a:avLst/>
            <a:gdLst/>
            <a:ahLst/>
            <a:cxnLst/>
            <a:rect l="l" t="t" r="r" b="b"/>
            <a:pathLst>
              <a:path w="6629400">
                <a:moveTo>
                  <a:pt x="0" y="0"/>
                </a:moveTo>
                <a:lnTo>
                  <a:pt x="66294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38"/>
          <p:cNvSpPr/>
          <p:nvPr/>
        </p:nvSpPr>
        <p:spPr>
          <a:xfrm>
            <a:off x="514197" y="9181757"/>
            <a:ext cx="6705600" cy="0"/>
          </a:xfrm>
          <a:custGeom>
            <a:avLst/>
            <a:gdLst/>
            <a:ahLst/>
            <a:cxnLst/>
            <a:rect l="l" t="t" r="r" b="b"/>
            <a:pathLst>
              <a:path w="6705600">
                <a:moveTo>
                  <a:pt x="0" y="0"/>
                </a:moveTo>
                <a:lnTo>
                  <a:pt x="67056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39"/>
          <p:cNvSpPr/>
          <p:nvPr/>
        </p:nvSpPr>
        <p:spPr>
          <a:xfrm>
            <a:off x="514197" y="9456077"/>
            <a:ext cx="6705600" cy="0"/>
          </a:xfrm>
          <a:custGeom>
            <a:avLst/>
            <a:gdLst/>
            <a:ahLst/>
            <a:cxnLst/>
            <a:rect l="l" t="t" r="r" b="b"/>
            <a:pathLst>
              <a:path w="6705600">
                <a:moveTo>
                  <a:pt x="0" y="0"/>
                </a:moveTo>
                <a:lnTo>
                  <a:pt x="67056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5" name="Imagen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775" y="10383206"/>
            <a:ext cx="2216150" cy="256482"/>
          </a:xfrm>
          <a:prstGeom prst="rect">
            <a:avLst/>
          </a:prstGeom>
        </p:spPr>
      </p:pic>
      <p:sp>
        <p:nvSpPr>
          <p:cNvPr id="46" name="object 39"/>
          <p:cNvSpPr/>
          <p:nvPr/>
        </p:nvSpPr>
        <p:spPr>
          <a:xfrm>
            <a:off x="511174" y="9722777"/>
            <a:ext cx="6705600" cy="0"/>
          </a:xfrm>
          <a:custGeom>
            <a:avLst/>
            <a:gdLst/>
            <a:ahLst/>
            <a:cxnLst/>
            <a:rect l="l" t="t" r="r" b="b"/>
            <a:pathLst>
              <a:path w="6705600">
                <a:moveTo>
                  <a:pt x="0" y="0"/>
                </a:moveTo>
                <a:lnTo>
                  <a:pt x="67056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38"/>
          <p:cNvSpPr/>
          <p:nvPr/>
        </p:nvSpPr>
        <p:spPr>
          <a:xfrm>
            <a:off x="511174" y="9962807"/>
            <a:ext cx="6705600" cy="0"/>
          </a:xfrm>
          <a:custGeom>
            <a:avLst/>
            <a:gdLst/>
            <a:ahLst/>
            <a:cxnLst/>
            <a:rect l="l" t="t" r="r" b="b"/>
            <a:pathLst>
              <a:path w="6705600">
                <a:moveTo>
                  <a:pt x="0" y="0"/>
                </a:moveTo>
                <a:lnTo>
                  <a:pt x="67056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39"/>
          <p:cNvSpPr/>
          <p:nvPr/>
        </p:nvSpPr>
        <p:spPr>
          <a:xfrm>
            <a:off x="511174" y="10237127"/>
            <a:ext cx="6705600" cy="0"/>
          </a:xfrm>
          <a:custGeom>
            <a:avLst/>
            <a:gdLst/>
            <a:ahLst/>
            <a:cxnLst/>
            <a:rect l="l" t="t" r="r" b="b"/>
            <a:pathLst>
              <a:path w="6705600">
                <a:moveTo>
                  <a:pt x="0" y="0"/>
                </a:moveTo>
                <a:lnTo>
                  <a:pt x="6705600" y="0"/>
                </a:lnTo>
              </a:path>
            </a:pathLst>
          </a:custGeom>
          <a:ln w="9896">
            <a:solidFill>
              <a:srgbClr val="ECEA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181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457</Words>
  <Application>Microsoft Office PowerPoint</Application>
  <PresentationFormat>Papel B4 (ISO) (250 x 353 mm)</PresentationFormat>
  <Paragraphs>74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Janda Safe and Sound Solid</vt:lpstr>
      <vt:lpstr>Times New Roman</vt:lpstr>
      <vt:lpstr>Wingdings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5</cp:revision>
  <dcterms:created xsi:type="dcterms:W3CDTF">2021-05-26T07:18:06Z</dcterms:created>
  <dcterms:modified xsi:type="dcterms:W3CDTF">2021-05-26T07:57:01Z</dcterms:modified>
</cp:coreProperties>
</file>