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</p:sldIdLst>
  <p:sldSz cx="8120063" cy="10826750" type="B4ISO"/>
  <p:notesSz cx="6858000" cy="9144000"/>
  <p:defaultTextStyle>
    <a:defPPr>
      <a:defRPr lang="es-ES"/>
    </a:defPPr>
    <a:lvl1pPr marL="0" algn="l" defTabSz="1033455" rtl="0" eaLnBrk="1" latinLnBrk="0" hangingPunct="1">
      <a:defRPr sz="2034" kern="1200">
        <a:solidFill>
          <a:schemeClr val="tx1"/>
        </a:solidFill>
        <a:latin typeface="+mn-lt"/>
        <a:ea typeface="+mn-ea"/>
        <a:cs typeface="+mn-cs"/>
      </a:defRPr>
    </a:lvl1pPr>
    <a:lvl2pPr marL="516727" algn="l" defTabSz="1033455" rtl="0" eaLnBrk="1" latinLnBrk="0" hangingPunct="1">
      <a:defRPr sz="2034" kern="1200">
        <a:solidFill>
          <a:schemeClr val="tx1"/>
        </a:solidFill>
        <a:latin typeface="+mn-lt"/>
        <a:ea typeface="+mn-ea"/>
        <a:cs typeface="+mn-cs"/>
      </a:defRPr>
    </a:lvl2pPr>
    <a:lvl3pPr marL="1033455" algn="l" defTabSz="1033455" rtl="0" eaLnBrk="1" latinLnBrk="0" hangingPunct="1">
      <a:defRPr sz="2034" kern="1200">
        <a:solidFill>
          <a:schemeClr val="tx1"/>
        </a:solidFill>
        <a:latin typeface="+mn-lt"/>
        <a:ea typeface="+mn-ea"/>
        <a:cs typeface="+mn-cs"/>
      </a:defRPr>
    </a:lvl3pPr>
    <a:lvl4pPr marL="1550182" algn="l" defTabSz="1033455" rtl="0" eaLnBrk="1" latinLnBrk="0" hangingPunct="1">
      <a:defRPr sz="2034" kern="1200">
        <a:solidFill>
          <a:schemeClr val="tx1"/>
        </a:solidFill>
        <a:latin typeface="+mn-lt"/>
        <a:ea typeface="+mn-ea"/>
        <a:cs typeface="+mn-cs"/>
      </a:defRPr>
    </a:lvl4pPr>
    <a:lvl5pPr marL="2066910" algn="l" defTabSz="1033455" rtl="0" eaLnBrk="1" latinLnBrk="0" hangingPunct="1">
      <a:defRPr sz="2034" kern="1200">
        <a:solidFill>
          <a:schemeClr val="tx1"/>
        </a:solidFill>
        <a:latin typeface="+mn-lt"/>
        <a:ea typeface="+mn-ea"/>
        <a:cs typeface="+mn-cs"/>
      </a:defRPr>
    </a:lvl5pPr>
    <a:lvl6pPr marL="2583637" algn="l" defTabSz="1033455" rtl="0" eaLnBrk="1" latinLnBrk="0" hangingPunct="1">
      <a:defRPr sz="2034" kern="1200">
        <a:solidFill>
          <a:schemeClr val="tx1"/>
        </a:solidFill>
        <a:latin typeface="+mn-lt"/>
        <a:ea typeface="+mn-ea"/>
        <a:cs typeface="+mn-cs"/>
      </a:defRPr>
    </a:lvl6pPr>
    <a:lvl7pPr marL="3100365" algn="l" defTabSz="1033455" rtl="0" eaLnBrk="1" latinLnBrk="0" hangingPunct="1">
      <a:defRPr sz="2034" kern="1200">
        <a:solidFill>
          <a:schemeClr val="tx1"/>
        </a:solidFill>
        <a:latin typeface="+mn-lt"/>
        <a:ea typeface="+mn-ea"/>
        <a:cs typeface="+mn-cs"/>
      </a:defRPr>
    </a:lvl7pPr>
    <a:lvl8pPr marL="3617092" algn="l" defTabSz="1033455" rtl="0" eaLnBrk="1" latinLnBrk="0" hangingPunct="1">
      <a:defRPr sz="2034" kern="1200">
        <a:solidFill>
          <a:schemeClr val="tx1"/>
        </a:solidFill>
        <a:latin typeface="+mn-lt"/>
        <a:ea typeface="+mn-ea"/>
        <a:cs typeface="+mn-cs"/>
      </a:defRPr>
    </a:lvl8pPr>
    <a:lvl9pPr marL="4133820" algn="l" defTabSz="1033455" rtl="0" eaLnBrk="1" latinLnBrk="0" hangingPunct="1">
      <a:defRPr sz="203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471" autoAdjust="0"/>
    <p:restoredTop sz="94660"/>
  </p:normalViewPr>
  <p:slideViewPr>
    <p:cSldViewPr snapToGrid="0">
      <p:cViewPr>
        <p:scale>
          <a:sx n="100" d="100"/>
          <a:sy n="100" d="100"/>
        </p:scale>
        <p:origin x="924" y="-17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005" y="1771879"/>
            <a:ext cx="6902054" cy="3769313"/>
          </a:xfrm>
        </p:spPr>
        <p:txBody>
          <a:bodyPr anchor="b"/>
          <a:lstStyle>
            <a:lvl1pPr algn="ctr">
              <a:defRPr sz="5328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5008" y="5686551"/>
            <a:ext cx="6090047" cy="2613958"/>
          </a:xfrm>
        </p:spPr>
        <p:txBody>
          <a:bodyPr/>
          <a:lstStyle>
            <a:lvl1pPr marL="0" indent="0" algn="ctr">
              <a:buNone/>
              <a:defRPr sz="2131"/>
            </a:lvl1pPr>
            <a:lvl2pPr marL="405994" indent="0" algn="ctr">
              <a:buNone/>
              <a:defRPr sz="1776"/>
            </a:lvl2pPr>
            <a:lvl3pPr marL="811987" indent="0" algn="ctr">
              <a:buNone/>
              <a:defRPr sz="1598"/>
            </a:lvl3pPr>
            <a:lvl4pPr marL="1217981" indent="0" algn="ctr">
              <a:buNone/>
              <a:defRPr sz="1421"/>
            </a:lvl4pPr>
            <a:lvl5pPr marL="1623974" indent="0" algn="ctr">
              <a:buNone/>
              <a:defRPr sz="1421"/>
            </a:lvl5pPr>
            <a:lvl6pPr marL="2029968" indent="0" algn="ctr">
              <a:buNone/>
              <a:defRPr sz="1421"/>
            </a:lvl6pPr>
            <a:lvl7pPr marL="2435962" indent="0" algn="ctr">
              <a:buNone/>
              <a:defRPr sz="1421"/>
            </a:lvl7pPr>
            <a:lvl8pPr marL="2841955" indent="0" algn="ctr">
              <a:buNone/>
              <a:defRPr sz="1421"/>
            </a:lvl8pPr>
            <a:lvl9pPr marL="3247949" indent="0" algn="ctr">
              <a:buNone/>
              <a:defRPr sz="1421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AF56D-04AB-4528-BD4E-F50BC52EDE19}" type="datetimeFigureOut">
              <a:rPr lang="es-ES" smtClean="0"/>
              <a:t>26/05/2021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25F4B-C670-4427-B71D-3C3C7F3B1A0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9631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AF56D-04AB-4528-BD4E-F50BC52EDE19}" type="datetimeFigureOut">
              <a:rPr lang="es-ES" smtClean="0"/>
              <a:t>26/05/2021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25F4B-C670-4427-B71D-3C3C7F3B1A0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55651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810920" y="576424"/>
            <a:ext cx="1750889" cy="917517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8255" y="576424"/>
            <a:ext cx="5151165" cy="9175170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AF56D-04AB-4528-BD4E-F50BC52EDE19}" type="datetimeFigureOut">
              <a:rPr lang="es-ES" smtClean="0"/>
              <a:t>26/05/2021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25F4B-C670-4427-B71D-3C3C7F3B1A0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00518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AF56D-04AB-4528-BD4E-F50BC52EDE19}" type="datetimeFigureOut">
              <a:rPr lang="es-ES" smtClean="0"/>
              <a:t>26/05/2021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25F4B-C670-4427-B71D-3C3C7F3B1A0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694711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4026" y="2699172"/>
            <a:ext cx="7003554" cy="4503626"/>
          </a:xfrm>
        </p:spPr>
        <p:txBody>
          <a:bodyPr anchor="b"/>
          <a:lstStyle>
            <a:lvl1pPr>
              <a:defRPr sz="5328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4026" y="7245404"/>
            <a:ext cx="7003554" cy="2368351"/>
          </a:xfrm>
        </p:spPr>
        <p:txBody>
          <a:bodyPr/>
          <a:lstStyle>
            <a:lvl1pPr marL="0" indent="0">
              <a:buNone/>
              <a:defRPr sz="2131">
                <a:solidFill>
                  <a:schemeClr val="tx1"/>
                </a:solidFill>
              </a:defRPr>
            </a:lvl1pPr>
            <a:lvl2pPr marL="405994" indent="0">
              <a:buNone/>
              <a:defRPr sz="1776">
                <a:solidFill>
                  <a:schemeClr val="tx1">
                    <a:tint val="75000"/>
                  </a:schemeClr>
                </a:solidFill>
              </a:defRPr>
            </a:lvl2pPr>
            <a:lvl3pPr marL="811987" indent="0">
              <a:buNone/>
              <a:defRPr sz="1598">
                <a:solidFill>
                  <a:schemeClr val="tx1">
                    <a:tint val="75000"/>
                  </a:schemeClr>
                </a:solidFill>
              </a:defRPr>
            </a:lvl3pPr>
            <a:lvl4pPr marL="1217981" indent="0">
              <a:buNone/>
              <a:defRPr sz="1421">
                <a:solidFill>
                  <a:schemeClr val="tx1">
                    <a:tint val="75000"/>
                  </a:schemeClr>
                </a:solidFill>
              </a:defRPr>
            </a:lvl4pPr>
            <a:lvl5pPr marL="1623974" indent="0">
              <a:buNone/>
              <a:defRPr sz="1421">
                <a:solidFill>
                  <a:schemeClr val="tx1">
                    <a:tint val="75000"/>
                  </a:schemeClr>
                </a:solidFill>
              </a:defRPr>
            </a:lvl5pPr>
            <a:lvl6pPr marL="2029968" indent="0">
              <a:buNone/>
              <a:defRPr sz="1421">
                <a:solidFill>
                  <a:schemeClr val="tx1">
                    <a:tint val="75000"/>
                  </a:schemeClr>
                </a:solidFill>
              </a:defRPr>
            </a:lvl6pPr>
            <a:lvl7pPr marL="2435962" indent="0">
              <a:buNone/>
              <a:defRPr sz="1421">
                <a:solidFill>
                  <a:schemeClr val="tx1">
                    <a:tint val="75000"/>
                  </a:schemeClr>
                </a:solidFill>
              </a:defRPr>
            </a:lvl7pPr>
            <a:lvl8pPr marL="2841955" indent="0">
              <a:buNone/>
              <a:defRPr sz="1421">
                <a:solidFill>
                  <a:schemeClr val="tx1">
                    <a:tint val="75000"/>
                  </a:schemeClr>
                </a:solidFill>
              </a:defRPr>
            </a:lvl8pPr>
            <a:lvl9pPr marL="3247949" indent="0">
              <a:buNone/>
              <a:defRPr sz="142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AF56D-04AB-4528-BD4E-F50BC52EDE19}" type="datetimeFigureOut">
              <a:rPr lang="es-ES" smtClean="0"/>
              <a:t>26/05/2021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25F4B-C670-4427-B71D-3C3C7F3B1A0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46326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8254" y="2882121"/>
            <a:ext cx="3451027" cy="6869473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10782" y="2882121"/>
            <a:ext cx="3451027" cy="6869473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AF56D-04AB-4528-BD4E-F50BC52EDE19}" type="datetimeFigureOut">
              <a:rPr lang="es-ES" smtClean="0"/>
              <a:t>26/05/2021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25F4B-C670-4427-B71D-3C3C7F3B1A0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26934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9312" y="576427"/>
            <a:ext cx="7003554" cy="2092671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9313" y="2654058"/>
            <a:ext cx="3435167" cy="1300713"/>
          </a:xfrm>
        </p:spPr>
        <p:txBody>
          <a:bodyPr anchor="b"/>
          <a:lstStyle>
            <a:lvl1pPr marL="0" indent="0">
              <a:buNone/>
              <a:defRPr sz="2131" b="1"/>
            </a:lvl1pPr>
            <a:lvl2pPr marL="405994" indent="0">
              <a:buNone/>
              <a:defRPr sz="1776" b="1"/>
            </a:lvl2pPr>
            <a:lvl3pPr marL="811987" indent="0">
              <a:buNone/>
              <a:defRPr sz="1598" b="1"/>
            </a:lvl3pPr>
            <a:lvl4pPr marL="1217981" indent="0">
              <a:buNone/>
              <a:defRPr sz="1421" b="1"/>
            </a:lvl4pPr>
            <a:lvl5pPr marL="1623974" indent="0">
              <a:buNone/>
              <a:defRPr sz="1421" b="1"/>
            </a:lvl5pPr>
            <a:lvl6pPr marL="2029968" indent="0">
              <a:buNone/>
              <a:defRPr sz="1421" b="1"/>
            </a:lvl6pPr>
            <a:lvl7pPr marL="2435962" indent="0">
              <a:buNone/>
              <a:defRPr sz="1421" b="1"/>
            </a:lvl7pPr>
            <a:lvl8pPr marL="2841955" indent="0">
              <a:buNone/>
              <a:defRPr sz="1421" b="1"/>
            </a:lvl8pPr>
            <a:lvl9pPr marL="3247949" indent="0">
              <a:buNone/>
              <a:defRPr sz="1421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313" y="3954771"/>
            <a:ext cx="3435167" cy="5816873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110783" y="2654058"/>
            <a:ext cx="3452084" cy="1300713"/>
          </a:xfrm>
        </p:spPr>
        <p:txBody>
          <a:bodyPr anchor="b"/>
          <a:lstStyle>
            <a:lvl1pPr marL="0" indent="0">
              <a:buNone/>
              <a:defRPr sz="2131" b="1"/>
            </a:lvl1pPr>
            <a:lvl2pPr marL="405994" indent="0">
              <a:buNone/>
              <a:defRPr sz="1776" b="1"/>
            </a:lvl2pPr>
            <a:lvl3pPr marL="811987" indent="0">
              <a:buNone/>
              <a:defRPr sz="1598" b="1"/>
            </a:lvl3pPr>
            <a:lvl4pPr marL="1217981" indent="0">
              <a:buNone/>
              <a:defRPr sz="1421" b="1"/>
            </a:lvl4pPr>
            <a:lvl5pPr marL="1623974" indent="0">
              <a:buNone/>
              <a:defRPr sz="1421" b="1"/>
            </a:lvl5pPr>
            <a:lvl6pPr marL="2029968" indent="0">
              <a:buNone/>
              <a:defRPr sz="1421" b="1"/>
            </a:lvl6pPr>
            <a:lvl7pPr marL="2435962" indent="0">
              <a:buNone/>
              <a:defRPr sz="1421" b="1"/>
            </a:lvl7pPr>
            <a:lvl8pPr marL="2841955" indent="0">
              <a:buNone/>
              <a:defRPr sz="1421" b="1"/>
            </a:lvl8pPr>
            <a:lvl9pPr marL="3247949" indent="0">
              <a:buNone/>
              <a:defRPr sz="1421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10783" y="3954771"/>
            <a:ext cx="3452084" cy="5816873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AF56D-04AB-4528-BD4E-F50BC52EDE19}" type="datetimeFigureOut">
              <a:rPr lang="es-ES" smtClean="0"/>
              <a:t>26/05/2021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25F4B-C670-4427-B71D-3C3C7F3B1A0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36798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AF56D-04AB-4528-BD4E-F50BC52EDE19}" type="datetimeFigureOut">
              <a:rPr lang="es-ES" smtClean="0"/>
              <a:t>26/05/2021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25F4B-C670-4427-B71D-3C3C7F3B1A0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95243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AF56D-04AB-4528-BD4E-F50BC52EDE19}" type="datetimeFigureOut">
              <a:rPr lang="es-ES" smtClean="0"/>
              <a:t>26/05/2021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25F4B-C670-4427-B71D-3C3C7F3B1A0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91757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9312" y="721783"/>
            <a:ext cx="2618932" cy="2526242"/>
          </a:xfrm>
        </p:spPr>
        <p:txBody>
          <a:bodyPr anchor="b"/>
          <a:lstStyle>
            <a:lvl1pPr>
              <a:defRPr sz="2842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52084" y="1558854"/>
            <a:ext cx="4110782" cy="7694010"/>
          </a:xfrm>
        </p:spPr>
        <p:txBody>
          <a:bodyPr/>
          <a:lstStyle>
            <a:lvl1pPr>
              <a:defRPr sz="2842"/>
            </a:lvl1pPr>
            <a:lvl2pPr>
              <a:defRPr sz="2486"/>
            </a:lvl2pPr>
            <a:lvl3pPr>
              <a:defRPr sz="2131"/>
            </a:lvl3pPr>
            <a:lvl4pPr>
              <a:defRPr sz="1776"/>
            </a:lvl4pPr>
            <a:lvl5pPr>
              <a:defRPr sz="1776"/>
            </a:lvl5pPr>
            <a:lvl6pPr>
              <a:defRPr sz="1776"/>
            </a:lvl6pPr>
            <a:lvl7pPr>
              <a:defRPr sz="1776"/>
            </a:lvl7pPr>
            <a:lvl8pPr>
              <a:defRPr sz="1776"/>
            </a:lvl8pPr>
            <a:lvl9pPr>
              <a:defRPr sz="1776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9312" y="3248025"/>
            <a:ext cx="2618932" cy="6017368"/>
          </a:xfrm>
        </p:spPr>
        <p:txBody>
          <a:bodyPr/>
          <a:lstStyle>
            <a:lvl1pPr marL="0" indent="0">
              <a:buNone/>
              <a:defRPr sz="1421"/>
            </a:lvl1pPr>
            <a:lvl2pPr marL="405994" indent="0">
              <a:buNone/>
              <a:defRPr sz="1243"/>
            </a:lvl2pPr>
            <a:lvl3pPr marL="811987" indent="0">
              <a:buNone/>
              <a:defRPr sz="1066"/>
            </a:lvl3pPr>
            <a:lvl4pPr marL="1217981" indent="0">
              <a:buNone/>
              <a:defRPr sz="888"/>
            </a:lvl4pPr>
            <a:lvl5pPr marL="1623974" indent="0">
              <a:buNone/>
              <a:defRPr sz="888"/>
            </a:lvl5pPr>
            <a:lvl6pPr marL="2029968" indent="0">
              <a:buNone/>
              <a:defRPr sz="888"/>
            </a:lvl6pPr>
            <a:lvl7pPr marL="2435962" indent="0">
              <a:buNone/>
              <a:defRPr sz="888"/>
            </a:lvl7pPr>
            <a:lvl8pPr marL="2841955" indent="0">
              <a:buNone/>
              <a:defRPr sz="888"/>
            </a:lvl8pPr>
            <a:lvl9pPr marL="3247949" indent="0">
              <a:buNone/>
              <a:defRPr sz="888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AF56D-04AB-4528-BD4E-F50BC52EDE19}" type="datetimeFigureOut">
              <a:rPr lang="es-ES" smtClean="0"/>
              <a:t>26/05/2021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25F4B-C670-4427-B71D-3C3C7F3B1A0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21351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9312" y="721783"/>
            <a:ext cx="2618932" cy="2526242"/>
          </a:xfrm>
        </p:spPr>
        <p:txBody>
          <a:bodyPr anchor="b"/>
          <a:lstStyle>
            <a:lvl1pPr>
              <a:defRPr sz="2842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452084" y="1558854"/>
            <a:ext cx="4110782" cy="7694010"/>
          </a:xfrm>
        </p:spPr>
        <p:txBody>
          <a:bodyPr anchor="t"/>
          <a:lstStyle>
            <a:lvl1pPr marL="0" indent="0">
              <a:buNone/>
              <a:defRPr sz="2842"/>
            </a:lvl1pPr>
            <a:lvl2pPr marL="405994" indent="0">
              <a:buNone/>
              <a:defRPr sz="2486"/>
            </a:lvl2pPr>
            <a:lvl3pPr marL="811987" indent="0">
              <a:buNone/>
              <a:defRPr sz="2131"/>
            </a:lvl3pPr>
            <a:lvl4pPr marL="1217981" indent="0">
              <a:buNone/>
              <a:defRPr sz="1776"/>
            </a:lvl4pPr>
            <a:lvl5pPr marL="1623974" indent="0">
              <a:buNone/>
              <a:defRPr sz="1776"/>
            </a:lvl5pPr>
            <a:lvl6pPr marL="2029968" indent="0">
              <a:buNone/>
              <a:defRPr sz="1776"/>
            </a:lvl6pPr>
            <a:lvl7pPr marL="2435962" indent="0">
              <a:buNone/>
              <a:defRPr sz="1776"/>
            </a:lvl7pPr>
            <a:lvl8pPr marL="2841955" indent="0">
              <a:buNone/>
              <a:defRPr sz="1776"/>
            </a:lvl8pPr>
            <a:lvl9pPr marL="3247949" indent="0">
              <a:buNone/>
              <a:defRPr sz="1776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9312" y="3248025"/>
            <a:ext cx="2618932" cy="6017368"/>
          </a:xfrm>
        </p:spPr>
        <p:txBody>
          <a:bodyPr/>
          <a:lstStyle>
            <a:lvl1pPr marL="0" indent="0">
              <a:buNone/>
              <a:defRPr sz="1421"/>
            </a:lvl1pPr>
            <a:lvl2pPr marL="405994" indent="0">
              <a:buNone/>
              <a:defRPr sz="1243"/>
            </a:lvl2pPr>
            <a:lvl3pPr marL="811987" indent="0">
              <a:buNone/>
              <a:defRPr sz="1066"/>
            </a:lvl3pPr>
            <a:lvl4pPr marL="1217981" indent="0">
              <a:buNone/>
              <a:defRPr sz="888"/>
            </a:lvl4pPr>
            <a:lvl5pPr marL="1623974" indent="0">
              <a:buNone/>
              <a:defRPr sz="888"/>
            </a:lvl5pPr>
            <a:lvl6pPr marL="2029968" indent="0">
              <a:buNone/>
              <a:defRPr sz="888"/>
            </a:lvl6pPr>
            <a:lvl7pPr marL="2435962" indent="0">
              <a:buNone/>
              <a:defRPr sz="888"/>
            </a:lvl7pPr>
            <a:lvl8pPr marL="2841955" indent="0">
              <a:buNone/>
              <a:defRPr sz="888"/>
            </a:lvl8pPr>
            <a:lvl9pPr marL="3247949" indent="0">
              <a:buNone/>
              <a:defRPr sz="888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AF56D-04AB-4528-BD4E-F50BC52EDE19}" type="datetimeFigureOut">
              <a:rPr lang="es-ES" smtClean="0"/>
              <a:t>26/05/2021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25F4B-C670-4427-B71D-3C3C7F3B1A0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26439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58255" y="576427"/>
            <a:ext cx="7003554" cy="20926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8255" y="2882121"/>
            <a:ext cx="7003554" cy="68694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8254" y="10034796"/>
            <a:ext cx="1827014" cy="5764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6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BAF56D-04AB-4528-BD4E-F50BC52EDE19}" type="datetimeFigureOut">
              <a:rPr lang="es-ES" smtClean="0"/>
              <a:t>26/05/2021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9771" y="10034796"/>
            <a:ext cx="2740521" cy="5764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6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34795" y="10034796"/>
            <a:ext cx="1827014" cy="5764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6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225F4B-C670-4427-B71D-3C3C7F3B1A0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79256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811987" rtl="0" eaLnBrk="1" latinLnBrk="0" hangingPunct="1">
        <a:lnSpc>
          <a:spcPct val="90000"/>
        </a:lnSpc>
        <a:spcBef>
          <a:spcPct val="0"/>
        </a:spcBef>
        <a:buNone/>
        <a:defRPr sz="390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2997" indent="-202997" algn="l" defTabSz="811987" rtl="0" eaLnBrk="1" latinLnBrk="0" hangingPunct="1">
        <a:lnSpc>
          <a:spcPct val="90000"/>
        </a:lnSpc>
        <a:spcBef>
          <a:spcPts val="888"/>
        </a:spcBef>
        <a:buFont typeface="Arial" panose="020B0604020202020204" pitchFamily="34" charset="0"/>
        <a:buChar char="•"/>
        <a:defRPr sz="2486" kern="1200">
          <a:solidFill>
            <a:schemeClr val="tx1"/>
          </a:solidFill>
          <a:latin typeface="+mn-lt"/>
          <a:ea typeface="+mn-ea"/>
          <a:cs typeface="+mn-cs"/>
        </a:defRPr>
      </a:lvl1pPr>
      <a:lvl2pPr marL="608990" indent="-202997" algn="l" defTabSz="811987" rtl="0" eaLnBrk="1" latinLnBrk="0" hangingPunct="1">
        <a:lnSpc>
          <a:spcPct val="90000"/>
        </a:lnSpc>
        <a:spcBef>
          <a:spcPts val="444"/>
        </a:spcBef>
        <a:buFont typeface="Arial" panose="020B0604020202020204" pitchFamily="34" charset="0"/>
        <a:buChar char="•"/>
        <a:defRPr sz="2131" kern="1200">
          <a:solidFill>
            <a:schemeClr val="tx1"/>
          </a:solidFill>
          <a:latin typeface="+mn-lt"/>
          <a:ea typeface="+mn-ea"/>
          <a:cs typeface="+mn-cs"/>
        </a:defRPr>
      </a:lvl2pPr>
      <a:lvl3pPr marL="1014984" indent="-202997" algn="l" defTabSz="811987" rtl="0" eaLnBrk="1" latinLnBrk="0" hangingPunct="1">
        <a:lnSpc>
          <a:spcPct val="90000"/>
        </a:lnSpc>
        <a:spcBef>
          <a:spcPts val="444"/>
        </a:spcBef>
        <a:buFont typeface="Arial" panose="020B0604020202020204" pitchFamily="34" charset="0"/>
        <a:buChar char="•"/>
        <a:defRPr sz="1776" kern="1200">
          <a:solidFill>
            <a:schemeClr val="tx1"/>
          </a:solidFill>
          <a:latin typeface="+mn-lt"/>
          <a:ea typeface="+mn-ea"/>
          <a:cs typeface="+mn-cs"/>
        </a:defRPr>
      </a:lvl3pPr>
      <a:lvl4pPr marL="1420978" indent="-202997" algn="l" defTabSz="811987" rtl="0" eaLnBrk="1" latinLnBrk="0" hangingPunct="1">
        <a:lnSpc>
          <a:spcPct val="90000"/>
        </a:lnSpc>
        <a:spcBef>
          <a:spcPts val="444"/>
        </a:spcBef>
        <a:buFont typeface="Arial" panose="020B0604020202020204" pitchFamily="34" charset="0"/>
        <a:buChar char="•"/>
        <a:defRPr sz="1598" kern="1200">
          <a:solidFill>
            <a:schemeClr val="tx1"/>
          </a:solidFill>
          <a:latin typeface="+mn-lt"/>
          <a:ea typeface="+mn-ea"/>
          <a:cs typeface="+mn-cs"/>
        </a:defRPr>
      </a:lvl4pPr>
      <a:lvl5pPr marL="1826971" indent="-202997" algn="l" defTabSz="811987" rtl="0" eaLnBrk="1" latinLnBrk="0" hangingPunct="1">
        <a:lnSpc>
          <a:spcPct val="90000"/>
        </a:lnSpc>
        <a:spcBef>
          <a:spcPts val="444"/>
        </a:spcBef>
        <a:buFont typeface="Arial" panose="020B0604020202020204" pitchFamily="34" charset="0"/>
        <a:buChar char="•"/>
        <a:defRPr sz="1598" kern="1200">
          <a:solidFill>
            <a:schemeClr val="tx1"/>
          </a:solidFill>
          <a:latin typeface="+mn-lt"/>
          <a:ea typeface="+mn-ea"/>
          <a:cs typeface="+mn-cs"/>
        </a:defRPr>
      </a:lvl5pPr>
      <a:lvl6pPr marL="2232965" indent="-202997" algn="l" defTabSz="811987" rtl="0" eaLnBrk="1" latinLnBrk="0" hangingPunct="1">
        <a:lnSpc>
          <a:spcPct val="90000"/>
        </a:lnSpc>
        <a:spcBef>
          <a:spcPts val="444"/>
        </a:spcBef>
        <a:buFont typeface="Arial" panose="020B0604020202020204" pitchFamily="34" charset="0"/>
        <a:buChar char="•"/>
        <a:defRPr sz="1598" kern="1200">
          <a:solidFill>
            <a:schemeClr val="tx1"/>
          </a:solidFill>
          <a:latin typeface="+mn-lt"/>
          <a:ea typeface="+mn-ea"/>
          <a:cs typeface="+mn-cs"/>
        </a:defRPr>
      </a:lvl6pPr>
      <a:lvl7pPr marL="2638958" indent="-202997" algn="l" defTabSz="811987" rtl="0" eaLnBrk="1" latinLnBrk="0" hangingPunct="1">
        <a:lnSpc>
          <a:spcPct val="90000"/>
        </a:lnSpc>
        <a:spcBef>
          <a:spcPts val="444"/>
        </a:spcBef>
        <a:buFont typeface="Arial" panose="020B0604020202020204" pitchFamily="34" charset="0"/>
        <a:buChar char="•"/>
        <a:defRPr sz="1598" kern="1200">
          <a:solidFill>
            <a:schemeClr val="tx1"/>
          </a:solidFill>
          <a:latin typeface="+mn-lt"/>
          <a:ea typeface="+mn-ea"/>
          <a:cs typeface="+mn-cs"/>
        </a:defRPr>
      </a:lvl7pPr>
      <a:lvl8pPr marL="3044952" indent="-202997" algn="l" defTabSz="811987" rtl="0" eaLnBrk="1" latinLnBrk="0" hangingPunct="1">
        <a:lnSpc>
          <a:spcPct val="90000"/>
        </a:lnSpc>
        <a:spcBef>
          <a:spcPts val="444"/>
        </a:spcBef>
        <a:buFont typeface="Arial" panose="020B0604020202020204" pitchFamily="34" charset="0"/>
        <a:buChar char="•"/>
        <a:defRPr sz="1598" kern="1200">
          <a:solidFill>
            <a:schemeClr val="tx1"/>
          </a:solidFill>
          <a:latin typeface="+mn-lt"/>
          <a:ea typeface="+mn-ea"/>
          <a:cs typeface="+mn-cs"/>
        </a:defRPr>
      </a:lvl8pPr>
      <a:lvl9pPr marL="3450946" indent="-202997" algn="l" defTabSz="811987" rtl="0" eaLnBrk="1" latinLnBrk="0" hangingPunct="1">
        <a:lnSpc>
          <a:spcPct val="90000"/>
        </a:lnSpc>
        <a:spcBef>
          <a:spcPts val="444"/>
        </a:spcBef>
        <a:buFont typeface="Arial" panose="020B0604020202020204" pitchFamily="34" charset="0"/>
        <a:buChar char="•"/>
        <a:defRPr sz="159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1987" rtl="0" eaLnBrk="1" latinLnBrk="0" hangingPunct="1">
        <a:defRPr sz="1598" kern="1200">
          <a:solidFill>
            <a:schemeClr val="tx1"/>
          </a:solidFill>
          <a:latin typeface="+mn-lt"/>
          <a:ea typeface="+mn-ea"/>
          <a:cs typeface="+mn-cs"/>
        </a:defRPr>
      </a:lvl1pPr>
      <a:lvl2pPr marL="405994" algn="l" defTabSz="811987" rtl="0" eaLnBrk="1" latinLnBrk="0" hangingPunct="1">
        <a:defRPr sz="1598" kern="1200">
          <a:solidFill>
            <a:schemeClr val="tx1"/>
          </a:solidFill>
          <a:latin typeface="+mn-lt"/>
          <a:ea typeface="+mn-ea"/>
          <a:cs typeface="+mn-cs"/>
        </a:defRPr>
      </a:lvl2pPr>
      <a:lvl3pPr marL="811987" algn="l" defTabSz="811987" rtl="0" eaLnBrk="1" latinLnBrk="0" hangingPunct="1">
        <a:defRPr sz="1598" kern="1200">
          <a:solidFill>
            <a:schemeClr val="tx1"/>
          </a:solidFill>
          <a:latin typeface="+mn-lt"/>
          <a:ea typeface="+mn-ea"/>
          <a:cs typeface="+mn-cs"/>
        </a:defRPr>
      </a:lvl3pPr>
      <a:lvl4pPr marL="1217981" algn="l" defTabSz="811987" rtl="0" eaLnBrk="1" latinLnBrk="0" hangingPunct="1">
        <a:defRPr sz="1598" kern="1200">
          <a:solidFill>
            <a:schemeClr val="tx1"/>
          </a:solidFill>
          <a:latin typeface="+mn-lt"/>
          <a:ea typeface="+mn-ea"/>
          <a:cs typeface="+mn-cs"/>
        </a:defRPr>
      </a:lvl4pPr>
      <a:lvl5pPr marL="1623974" algn="l" defTabSz="811987" rtl="0" eaLnBrk="1" latinLnBrk="0" hangingPunct="1">
        <a:defRPr sz="1598" kern="1200">
          <a:solidFill>
            <a:schemeClr val="tx1"/>
          </a:solidFill>
          <a:latin typeface="+mn-lt"/>
          <a:ea typeface="+mn-ea"/>
          <a:cs typeface="+mn-cs"/>
        </a:defRPr>
      </a:lvl5pPr>
      <a:lvl6pPr marL="2029968" algn="l" defTabSz="811987" rtl="0" eaLnBrk="1" latinLnBrk="0" hangingPunct="1">
        <a:defRPr sz="1598" kern="1200">
          <a:solidFill>
            <a:schemeClr val="tx1"/>
          </a:solidFill>
          <a:latin typeface="+mn-lt"/>
          <a:ea typeface="+mn-ea"/>
          <a:cs typeface="+mn-cs"/>
        </a:defRPr>
      </a:lvl6pPr>
      <a:lvl7pPr marL="2435962" algn="l" defTabSz="811987" rtl="0" eaLnBrk="1" latinLnBrk="0" hangingPunct="1">
        <a:defRPr sz="1598" kern="1200">
          <a:solidFill>
            <a:schemeClr val="tx1"/>
          </a:solidFill>
          <a:latin typeface="+mn-lt"/>
          <a:ea typeface="+mn-ea"/>
          <a:cs typeface="+mn-cs"/>
        </a:defRPr>
      </a:lvl7pPr>
      <a:lvl8pPr marL="2841955" algn="l" defTabSz="811987" rtl="0" eaLnBrk="1" latinLnBrk="0" hangingPunct="1">
        <a:defRPr sz="1598" kern="1200">
          <a:solidFill>
            <a:schemeClr val="tx1"/>
          </a:solidFill>
          <a:latin typeface="+mn-lt"/>
          <a:ea typeface="+mn-ea"/>
          <a:cs typeface="+mn-cs"/>
        </a:defRPr>
      </a:lvl8pPr>
      <a:lvl9pPr marL="3247949" algn="l" defTabSz="811987" rtl="0" eaLnBrk="1" latinLnBrk="0" hangingPunct="1">
        <a:defRPr sz="159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7728386"/>
              </p:ext>
            </p:extLst>
          </p:nvPr>
        </p:nvGraphicFramePr>
        <p:xfrm>
          <a:off x="384086" y="304800"/>
          <a:ext cx="7439114" cy="16433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4391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14753">
                <a:tc>
                  <a:txBody>
                    <a:bodyPr/>
                    <a:lstStyle/>
                    <a:p>
                      <a:pPr marL="14604" algn="ctr">
                        <a:lnSpc>
                          <a:spcPts val="1870"/>
                        </a:lnSpc>
                      </a:pPr>
                      <a:endParaRPr lang="es-ES" sz="2800" b="1" spc="-55" dirty="0" smtClean="0">
                        <a:latin typeface="Janda Safe and Sound Solid" panose="02000503000000020004" pitchFamily="2" charset="0"/>
                        <a:cs typeface="Georgia"/>
                      </a:endParaRPr>
                    </a:p>
                    <a:p>
                      <a:pPr marL="14604" algn="ctr">
                        <a:lnSpc>
                          <a:spcPts val="1870"/>
                        </a:lnSpc>
                      </a:pPr>
                      <a:r>
                        <a:rPr lang="es-ES" sz="2800" b="1" spc="-55" dirty="0" smtClean="0">
                          <a:latin typeface="Janda Safe and Sound Solid" panose="02000503000000020004" pitchFamily="2" charset="0"/>
                          <a:cs typeface="Georgia"/>
                        </a:rPr>
                        <a:t>F</a:t>
                      </a:r>
                      <a:r>
                        <a:rPr lang="es-ES" sz="2800" b="1" spc="-50" dirty="0" smtClean="0">
                          <a:latin typeface="Janda Safe and Sound Solid" panose="02000503000000020004" pitchFamily="2" charset="0"/>
                          <a:cs typeface="Georgia"/>
                        </a:rPr>
                        <a:t>I</a:t>
                      </a:r>
                      <a:r>
                        <a:rPr lang="es-ES" sz="2800" b="1" spc="-45" dirty="0" smtClean="0">
                          <a:latin typeface="Janda Safe and Sound Solid" panose="02000503000000020004" pitchFamily="2" charset="0"/>
                          <a:cs typeface="Georgia"/>
                        </a:rPr>
                        <a:t>C</a:t>
                      </a:r>
                      <a:r>
                        <a:rPr lang="es-ES" sz="2800" b="1" spc="-55" dirty="0" smtClean="0">
                          <a:latin typeface="Janda Safe and Sound Solid" panose="02000503000000020004" pitchFamily="2" charset="0"/>
                          <a:cs typeface="Georgia"/>
                        </a:rPr>
                        <a:t>H</a:t>
                      </a:r>
                      <a:r>
                        <a:rPr lang="es-ES" sz="2800" b="1" dirty="0" smtClean="0">
                          <a:latin typeface="Janda Safe and Sound Solid" panose="02000503000000020004" pitchFamily="2" charset="0"/>
                          <a:cs typeface="Georgia"/>
                        </a:rPr>
                        <a:t>A</a:t>
                      </a:r>
                      <a:r>
                        <a:rPr lang="es-ES" sz="2800" b="1" spc="-100" dirty="0" smtClean="0">
                          <a:latin typeface="Janda Safe and Sound Solid" panose="02000503000000020004" pitchFamily="2" charset="0"/>
                          <a:cs typeface="Georgia"/>
                        </a:rPr>
                        <a:t> </a:t>
                      </a:r>
                      <a:r>
                        <a:rPr lang="es-ES" sz="2800" b="1" spc="-50" dirty="0" smtClean="0">
                          <a:latin typeface="Janda Safe and Sound Solid" panose="02000503000000020004" pitchFamily="2" charset="0"/>
                          <a:cs typeface="Georgia"/>
                        </a:rPr>
                        <a:t>DE</a:t>
                      </a:r>
                      <a:r>
                        <a:rPr lang="es-ES" sz="2800" b="1" spc="-55" dirty="0" smtClean="0">
                          <a:latin typeface="Janda Safe and Sound Solid" panose="02000503000000020004" pitchFamily="2" charset="0"/>
                          <a:cs typeface="Georgia"/>
                        </a:rPr>
                        <a:t>S</a:t>
                      </a:r>
                      <a:r>
                        <a:rPr lang="es-ES" sz="2800" b="1" spc="-45" dirty="0" smtClean="0">
                          <a:latin typeface="Janda Safe and Sound Solid" panose="02000503000000020004" pitchFamily="2" charset="0"/>
                          <a:cs typeface="Georgia"/>
                        </a:rPr>
                        <a:t>C</a:t>
                      </a:r>
                      <a:r>
                        <a:rPr lang="es-ES" sz="2800" b="1" spc="-50" dirty="0" smtClean="0">
                          <a:latin typeface="Janda Safe and Sound Solid" panose="02000503000000020004" pitchFamily="2" charset="0"/>
                          <a:cs typeface="Georgia"/>
                        </a:rPr>
                        <a:t>RI</a:t>
                      </a:r>
                      <a:r>
                        <a:rPr lang="es-ES" sz="2800" b="1" spc="-55" dirty="0" smtClean="0">
                          <a:latin typeface="Janda Safe and Sound Solid" panose="02000503000000020004" pitchFamily="2" charset="0"/>
                          <a:cs typeface="Georgia"/>
                        </a:rPr>
                        <a:t>P</a:t>
                      </a:r>
                      <a:r>
                        <a:rPr lang="es-ES" sz="2800" b="1" spc="-50" dirty="0" smtClean="0">
                          <a:latin typeface="Janda Safe and Sound Solid" panose="02000503000000020004" pitchFamily="2" charset="0"/>
                          <a:cs typeface="Georgia"/>
                        </a:rPr>
                        <a:t>TIV</a:t>
                      </a:r>
                      <a:r>
                        <a:rPr lang="es-ES" sz="2800" b="1" dirty="0" smtClean="0">
                          <a:latin typeface="Janda Safe and Sound Solid" panose="02000503000000020004" pitchFamily="2" charset="0"/>
                          <a:cs typeface="Georgia"/>
                        </a:rPr>
                        <a:t>A</a:t>
                      </a:r>
                      <a:r>
                        <a:rPr lang="es-ES" sz="2800" b="1" spc="-50" dirty="0" smtClean="0">
                          <a:latin typeface="Janda Safe and Sound Solid" panose="02000503000000020004" pitchFamily="2" charset="0"/>
                          <a:cs typeface="Georgia"/>
                        </a:rPr>
                        <a:t> </a:t>
                      </a:r>
                      <a:r>
                        <a:rPr lang="es-ES" sz="2800" b="1" spc="-30" dirty="0" smtClean="0">
                          <a:latin typeface="Janda Safe and Sound Solid" panose="02000503000000020004" pitchFamily="2" charset="0"/>
                          <a:cs typeface="Georgia"/>
                        </a:rPr>
                        <a:t>DE</a:t>
                      </a:r>
                      <a:r>
                        <a:rPr lang="es-ES" sz="2800" b="1" dirty="0" smtClean="0">
                          <a:latin typeface="Janda Safe and Sound Solid" panose="02000503000000020004" pitchFamily="2" charset="0"/>
                          <a:cs typeface="Georgia"/>
                        </a:rPr>
                        <a:t>L</a:t>
                      </a:r>
                      <a:r>
                        <a:rPr lang="es-ES" sz="2800" b="1" spc="-45" dirty="0" smtClean="0">
                          <a:latin typeface="Janda Safe and Sound Solid" panose="02000503000000020004" pitchFamily="2" charset="0"/>
                          <a:cs typeface="Georgia"/>
                        </a:rPr>
                        <a:t> </a:t>
                      </a:r>
                      <a:r>
                        <a:rPr lang="es-ES" sz="2800" b="1" spc="-30" dirty="0" smtClean="0">
                          <a:latin typeface="Janda Safe and Sound Solid" panose="02000503000000020004" pitchFamily="2" charset="0"/>
                          <a:cs typeface="Georgia"/>
                        </a:rPr>
                        <a:t>GR</a:t>
                      </a:r>
                      <a:r>
                        <a:rPr lang="es-ES" sz="2800" b="1" spc="-25" dirty="0" smtClean="0">
                          <a:latin typeface="Janda Safe and Sound Solid" panose="02000503000000020004" pitchFamily="2" charset="0"/>
                          <a:cs typeface="Georgia"/>
                        </a:rPr>
                        <a:t>U</a:t>
                      </a:r>
                      <a:r>
                        <a:rPr lang="es-ES" sz="2800" b="1" spc="-30" dirty="0" smtClean="0">
                          <a:latin typeface="Janda Safe and Sound Solid" panose="02000503000000020004" pitchFamily="2" charset="0"/>
                          <a:cs typeface="Georgia"/>
                        </a:rPr>
                        <a:t>P</a:t>
                      </a:r>
                      <a:r>
                        <a:rPr lang="es-ES" sz="2800" b="1" dirty="0" smtClean="0">
                          <a:latin typeface="Janda Safe and Sound Solid" panose="02000503000000020004" pitchFamily="2" charset="0"/>
                          <a:cs typeface="Georgia"/>
                        </a:rPr>
                        <a:t>O</a:t>
                      </a:r>
                      <a:endParaRPr lang="es-ES" sz="2800" dirty="0" smtClean="0">
                        <a:latin typeface="Janda Safe and Sound Solid" panose="02000503000000020004" pitchFamily="2" charset="0"/>
                        <a:cs typeface="Georgia"/>
                      </a:endParaRPr>
                    </a:p>
                    <a:p>
                      <a:pPr marL="20955" algn="ctr">
                        <a:lnSpc>
                          <a:spcPts val="1625"/>
                        </a:lnSpc>
                        <a:spcBef>
                          <a:spcPts val="100"/>
                        </a:spcBef>
                      </a:pPr>
                      <a:endParaRPr lang="es-ES" sz="2400" b="1" spc="-50" dirty="0" smtClean="0">
                        <a:latin typeface="Janda Safe and Sound Solid" panose="02000503000000020004" pitchFamily="2" charset="0"/>
                        <a:cs typeface="Georgia"/>
                      </a:endParaRPr>
                    </a:p>
                    <a:p>
                      <a:pPr marL="20955" algn="ctr">
                        <a:lnSpc>
                          <a:spcPts val="1625"/>
                        </a:lnSpc>
                        <a:spcBef>
                          <a:spcPts val="100"/>
                        </a:spcBef>
                      </a:pPr>
                      <a:r>
                        <a:rPr sz="2400" b="1" spc="-50" dirty="0" err="1" smtClean="0">
                          <a:latin typeface="Janda Safe and Sound Solid" panose="02000503000000020004" pitchFamily="2" charset="0"/>
                          <a:cs typeface="Georgia"/>
                        </a:rPr>
                        <a:t>Ejemplo</a:t>
                      </a:r>
                      <a:endParaRPr lang="es-ES" sz="2400" b="0" spc="0" dirty="0" smtClean="0">
                        <a:latin typeface="Janda Safe and Sound Solid" panose="02000503000000020004" pitchFamily="2" charset="0"/>
                        <a:cs typeface="Georgia"/>
                      </a:endParaRPr>
                    </a:p>
                    <a:p>
                      <a:pPr marL="20955" algn="ctr">
                        <a:lnSpc>
                          <a:spcPts val="1625"/>
                        </a:lnSpc>
                        <a:spcBef>
                          <a:spcPts val="100"/>
                        </a:spcBef>
                      </a:pPr>
                      <a:endParaRPr lang="es-ES" sz="2400" b="0" spc="0" dirty="0" smtClean="0">
                        <a:latin typeface="Janda Safe and Sound Solid" panose="02000503000000020004" pitchFamily="2" charset="0"/>
                        <a:cs typeface="Arial" panose="020B0604020202020204" pitchFamily="34" charset="0"/>
                      </a:endParaRPr>
                    </a:p>
                    <a:p>
                      <a:pPr marL="20955" algn="ctr">
                        <a:lnSpc>
                          <a:spcPts val="1625"/>
                        </a:lnSpc>
                        <a:spcBef>
                          <a:spcPts val="100"/>
                        </a:spcBef>
                      </a:pPr>
                      <a:r>
                        <a:rPr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</a:t>
                      </a:r>
                      <a:r>
                        <a:rPr sz="1200" b="1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200" b="1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grupo</a:t>
                      </a:r>
                      <a:r>
                        <a:rPr sz="1200" b="1" spc="4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</a:t>
                      </a:r>
                      <a:r>
                        <a:rPr sz="1200" b="1" u="heavy" dirty="0">
                          <a:uFill>
                            <a:solidFill>
                              <a:srgbClr val="000000"/>
                            </a:solidFill>
                          </a:u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	</a:t>
                      </a:r>
                      <a:r>
                        <a:rPr sz="1200" b="1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grado</a:t>
                      </a:r>
                      <a:r>
                        <a:rPr sz="1200" b="1" spc="35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200" b="1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presenta</a:t>
                      </a:r>
                      <a:r>
                        <a:rPr sz="1200" b="1" spc="-4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200" b="1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las</a:t>
                      </a:r>
                      <a:r>
                        <a:rPr sz="1200" b="1" spc="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200" b="1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siguientes</a:t>
                      </a:r>
                      <a:r>
                        <a:rPr sz="1200" b="1" spc="-1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200" b="1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características.	</a:t>
                      </a:r>
                      <a:r>
                        <a:rPr sz="1200" b="1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Fecha:</a:t>
                      </a:r>
                      <a:r>
                        <a:rPr sz="1200" b="1" u="heavy" dirty="0">
                          <a:uFill>
                            <a:solidFill>
                              <a:srgbClr val="000000"/>
                            </a:solidFill>
                          </a:u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	</a:t>
                      </a:r>
                      <a:r>
                        <a:rPr lang="es-ES" sz="1200" b="1" u="heavy" dirty="0" smtClean="0">
                          <a:uFill>
                            <a:solidFill>
                              <a:srgbClr val="000000"/>
                            </a:solidFill>
                          </a:u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________</a:t>
                      </a:r>
                      <a:endParaRPr lang="es-ES" sz="1200" b="1" u="heavy" dirty="0" smtClean="0">
                        <a:uFill>
                          <a:solidFill>
                            <a:srgbClr val="000000"/>
                          </a:solidFill>
                        </a:u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855"/>
                        </a:spcBef>
                        <a:tabLst>
                          <a:tab pos="2527935" algn="l"/>
                          <a:tab pos="5641975" algn="l"/>
                          <a:tab pos="7064375" algn="l"/>
                        </a:tabLst>
                      </a:pPr>
                      <a:endParaRPr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2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1387841"/>
              </p:ext>
            </p:extLst>
          </p:nvPr>
        </p:nvGraphicFramePr>
        <p:xfrm>
          <a:off x="384086" y="1801369"/>
          <a:ext cx="7439114" cy="858081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7647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74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65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100" b="1" spc="-10" dirty="0">
                          <a:latin typeface="Arial"/>
                          <a:cs typeface="Arial"/>
                        </a:rPr>
                        <a:t>FORTALEZAS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3873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399"/>
                    </a:solidFill>
                  </a:tcPr>
                </a:tc>
                <a:tc>
                  <a:txBody>
                    <a:bodyPr/>
                    <a:lstStyle/>
                    <a:p>
                      <a:pPr marL="111315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100" b="1" spc="-20" dirty="0">
                          <a:latin typeface="Arial"/>
                          <a:cs typeface="Arial"/>
                        </a:rPr>
                        <a:t>ÁREAS</a:t>
                      </a:r>
                      <a:r>
                        <a:rPr sz="11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5" dirty="0">
                          <a:latin typeface="Arial"/>
                          <a:cs typeface="Arial"/>
                        </a:rPr>
                        <a:t>DE</a:t>
                      </a:r>
                      <a:r>
                        <a:rPr sz="1100" b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0" dirty="0">
                          <a:latin typeface="Arial"/>
                          <a:cs typeface="Arial"/>
                        </a:rPr>
                        <a:t>OPORTUNIDAD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3873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3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89618">
                <a:tc>
                  <a:txBody>
                    <a:bodyPr/>
                    <a:lstStyle/>
                    <a:p>
                      <a:pPr marL="388620" marR="290830" indent="-228600" algn="just">
                        <a:lnSpc>
                          <a:spcPct val="101299"/>
                        </a:lnSpc>
                        <a:spcBef>
                          <a:spcPts val="250"/>
                        </a:spcBef>
                        <a:buFont typeface="Wingdings"/>
                        <a:buChar char=""/>
                        <a:tabLst>
                          <a:tab pos="389255" algn="l"/>
                        </a:tabLst>
                      </a:pPr>
                      <a:r>
                        <a:rPr sz="12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 trata de un </a:t>
                      </a:r>
                      <a:r>
                        <a:rPr sz="1200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grupo </a:t>
                      </a:r>
                      <a:r>
                        <a:rPr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 </a:t>
                      </a:r>
                      <a:r>
                        <a:rPr sz="1200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buena disposición</a:t>
                      </a:r>
                      <a:r>
                        <a:rPr sz="12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200" spc="-1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 </a:t>
                      </a:r>
                      <a:r>
                        <a:rPr sz="1200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momento</a:t>
                      </a:r>
                      <a:r>
                        <a:rPr sz="12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</a:t>
                      </a:r>
                      <a:r>
                        <a:rPr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200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trabajar</a:t>
                      </a:r>
                      <a:r>
                        <a:rPr sz="12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200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ya</a:t>
                      </a:r>
                      <a:r>
                        <a:rPr sz="12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sea</a:t>
                      </a:r>
                      <a:r>
                        <a:rPr sz="1200" spc="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</a:t>
                      </a:r>
                      <a:r>
                        <a:rPr sz="1200" spc="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200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grupo</a:t>
                      </a:r>
                      <a:r>
                        <a:rPr sz="12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</a:t>
                      </a:r>
                      <a:r>
                        <a:rPr sz="1200" spc="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200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 </a:t>
                      </a:r>
                      <a:r>
                        <a:rPr sz="12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manera</a:t>
                      </a:r>
                      <a:r>
                        <a:rPr sz="1200" spc="-2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200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individual.</a:t>
                      </a:r>
                      <a:endParaRPr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88620" marR="148590" indent="-228600" algn="just">
                        <a:lnSpc>
                          <a:spcPct val="101299"/>
                        </a:lnSpc>
                        <a:spcBef>
                          <a:spcPts val="5"/>
                        </a:spcBef>
                        <a:buFont typeface="Wingdings"/>
                        <a:buChar char=""/>
                        <a:tabLst>
                          <a:tab pos="389255" algn="l"/>
                        </a:tabLst>
                      </a:pPr>
                      <a:r>
                        <a:rPr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Más </a:t>
                      </a:r>
                      <a:r>
                        <a:rPr sz="12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del 50% de </a:t>
                      </a:r>
                      <a:r>
                        <a:rPr sz="1200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alumnos </a:t>
                      </a:r>
                      <a:r>
                        <a:rPr sz="12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 </a:t>
                      </a:r>
                      <a:r>
                        <a:rPr sz="1200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este grupo</a:t>
                      </a:r>
                      <a:r>
                        <a:rPr sz="12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200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dominan </a:t>
                      </a:r>
                      <a:r>
                        <a:rPr sz="12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las </a:t>
                      </a:r>
                      <a:r>
                        <a:rPr sz="1200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operaciones básicas </a:t>
                      </a:r>
                      <a:r>
                        <a:rPr sz="12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 </a:t>
                      </a:r>
                      <a:r>
                        <a:rPr sz="1200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acuerdo</a:t>
                      </a:r>
                      <a:r>
                        <a:rPr sz="12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r>
                        <a:rPr sz="1200" spc="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 </a:t>
                      </a:r>
                      <a:r>
                        <a:rPr sz="1200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grado </a:t>
                      </a:r>
                      <a:r>
                        <a:rPr sz="12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escolar.</a:t>
                      </a:r>
                      <a:endParaRPr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88620" marR="589280" indent="-228600" algn="just">
                        <a:lnSpc>
                          <a:spcPct val="101400"/>
                        </a:lnSpc>
                        <a:spcBef>
                          <a:spcPts val="5"/>
                        </a:spcBef>
                        <a:buFont typeface="Wingdings"/>
                        <a:buChar char=""/>
                        <a:tabLst>
                          <a:tab pos="389255" algn="l"/>
                        </a:tabLst>
                      </a:pPr>
                      <a:r>
                        <a:rPr sz="12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Muestran</a:t>
                      </a:r>
                      <a:r>
                        <a:rPr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200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consolidación</a:t>
                      </a:r>
                      <a:r>
                        <a:rPr sz="12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</a:t>
                      </a:r>
                      <a:r>
                        <a:rPr sz="1200" spc="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</a:t>
                      </a:r>
                      <a:r>
                        <a:rPr sz="1200" spc="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200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hábito</a:t>
                      </a:r>
                      <a:r>
                        <a:rPr sz="12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200" spc="-2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 </a:t>
                      </a:r>
                      <a:r>
                        <a:rPr sz="1200" spc="-1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200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limpieza</a:t>
                      </a:r>
                      <a:r>
                        <a:rPr sz="12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tanto</a:t>
                      </a:r>
                      <a:r>
                        <a:rPr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en</a:t>
                      </a:r>
                      <a:r>
                        <a:rPr sz="1200" spc="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200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</a:t>
                      </a:r>
                      <a:r>
                        <a:rPr sz="12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200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grupo</a:t>
                      </a:r>
                      <a:r>
                        <a:rPr sz="12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como</a:t>
                      </a:r>
                      <a:r>
                        <a:rPr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en </a:t>
                      </a:r>
                      <a:r>
                        <a:rPr sz="12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sus </a:t>
                      </a:r>
                      <a:r>
                        <a:rPr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2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trabajos </a:t>
                      </a:r>
                      <a:r>
                        <a:rPr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</a:t>
                      </a:r>
                      <a:r>
                        <a:rPr sz="12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cuadernos.</a:t>
                      </a:r>
                      <a:endParaRPr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88620" marR="147955" indent="-228600" algn="just">
                        <a:lnSpc>
                          <a:spcPct val="100899"/>
                        </a:lnSpc>
                        <a:spcBef>
                          <a:spcPts val="10"/>
                        </a:spcBef>
                        <a:buFont typeface="Wingdings"/>
                        <a:buChar char=""/>
                        <a:tabLst>
                          <a:tab pos="389255" algn="l"/>
                        </a:tabLst>
                      </a:pPr>
                      <a:r>
                        <a:rPr sz="12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 </a:t>
                      </a:r>
                      <a:r>
                        <a:rPr sz="1200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caracteriza </a:t>
                      </a:r>
                      <a:r>
                        <a:rPr sz="12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 </a:t>
                      </a:r>
                      <a:r>
                        <a:rPr sz="1200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habilidades </a:t>
                      </a:r>
                      <a:r>
                        <a:rPr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motrices </a:t>
                      </a:r>
                      <a:r>
                        <a:rPr sz="12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como</a:t>
                      </a:r>
                      <a:r>
                        <a:rPr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2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 </a:t>
                      </a:r>
                      <a:r>
                        <a:rPr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2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danza,</a:t>
                      </a:r>
                      <a:r>
                        <a:rPr sz="1200" spc="-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2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baile,</a:t>
                      </a:r>
                      <a:r>
                        <a:rPr sz="1200" spc="-3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2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juegos</a:t>
                      </a:r>
                      <a:r>
                        <a:rPr sz="1200" spc="-4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como</a:t>
                      </a:r>
                      <a:r>
                        <a:rPr sz="1200" spc="-2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2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Futbol</a:t>
                      </a:r>
                      <a:r>
                        <a:rPr sz="1200" spc="-3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</a:t>
                      </a:r>
                      <a:r>
                        <a:rPr sz="12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basquetbol.</a:t>
                      </a:r>
                      <a:endParaRPr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86715" indent="-229235" algn="just">
                        <a:lnSpc>
                          <a:spcPts val="1345"/>
                        </a:lnSpc>
                        <a:buFont typeface="Wingdings"/>
                        <a:buChar char=""/>
                        <a:tabLst>
                          <a:tab pos="387350" algn="l"/>
                        </a:tabLst>
                      </a:pPr>
                      <a:r>
                        <a:rPr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</a:t>
                      </a:r>
                      <a:r>
                        <a:rPr sz="1200" spc="-1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2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</a:t>
                      </a:r>
                      <a:r>
                        <a:rPr sz="1200" spc="-2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2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grupo</a:t>
                      </a:r>
                      <a:r>
                        <a:rPr sz="1200" spc="-4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</a:t>
                      </a:r>
                      <a:r>
                        <a:rPr sz="1200" spc="-3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alto</a:t>
                      </a:r>
                      <a:r>
                        <a:rPr sz="1200" spc="-2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2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nivel</a:t>
                      </a:r>
                      <a:r>
                        <a:rPr sz="1200" spc="-2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2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 actividad</a:t>
                      </a:r>
                      <a:endParaRPr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3175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30835" indent="-172720" algn="just">
                        <a:lnSpc>
                          <a:spcPct val="100000"/>
                        </a:lnSpc>
                        <a:spcBef>
                          <a:spcPts val="265"/>
                        </a:spcBef>
                        <a:buFont typeface="Arial"/>
                        <a:buChar char="•"/>
                        <a:tabLst>
                          <a:tab pos="331470" algn="l"/>
                        </a:tabLst>
                      </a:pPr>
                      <a:r>
                        <a:rPr sz="12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Algunos</a:t>
                      </a:r>
                      <a:r>
                        <a:rPr sz="1200" spc="-4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2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alumnos</a:t>
                      </a:r>
                      <a:r>
                        <a:rPr sz="1200" spc="-4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son</a:t>
                      </a:r>
                      <a:r>
                        <a:rPr sz="1200" spc="-3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algo</a:t>
                      </a:r>
                      <a:r>
                        <a:rPr sz="1200" spc="-2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2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extrovertidos.</a:t>
                      </a:r>
                      <a:endParaRPr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30835" marR="171450" indent="-170815" algn="just">
                        <a:lnSpc>
                          <a:spcPct val="101499"/>
                        </a:lnSpc>
                        <a:spcBef>
                          <a:spcPts val="100"/>
                        </a:spcBef>
                        <a:buFont typeface="Arial"/>
                        <a:buChar char="•"/>
                        <a:tabLst>
                          <a:tab pos="331470" algn="l"/>
                        </a:tabLst>
                      </a:pPr>
                      <a:r>
                        <a:rPr sz="12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Hay dos tipos de </a:t>
                      </a:r>
                      <a:r>
                        <a:rPr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ritmo, </a:t>
                      </a:r>
                      <a:r>
                        <a:rPr sz="12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 </a:t>
                      </a:r>
                      <a:r>
                        <a:rPr sz="1200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veces </a:t>
                      </a:r>
                      <a:r>
                        <a:rPr sz="12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son más los </a:t>
                      </a:r>
                      <a:r>
                        <a:rPr sz="1200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 </a:t>
                      </a:r>
                      <a:r>
                        <a:rPr sz="12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200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ritmo lento </a:t>
                      </a:r>
                      <a:r>
                        <a:rPr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 </a:t>
                      </a:r>
                      <a:r>
                        <a:rPr sz="1200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cuanto </a:t>
                      </a:r>
                      <a:r>
                        <a:rPr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</a:t>
                      </a:r>
                      <a:r>
                        <a:rPr sz="12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trabajo </a:t>
                      </a:r>
                      <a:r>
                        <a:rPr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 clase, </a:t>
                      </a:r>
                      <a:r>
                        <a:rPr sz="12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 </a:t>
                      </a:r>
                      <a:r>
                        <a:rPr sz="1200" spc="-1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 </a:t>
                      </a:r>
                      <a:r>
                        <a:rPr sz="1200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que,</a:t>
                      </a:r>
                      <a:r>
                        <a:rPr sz="12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</a:t>
                      </a:r>
                      <a:r>
                        <a:rPr sz="1200" spc="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2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</a:t>
                      </a:r>
                      <a:r>
                        <a:rPr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2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considerar</a:t>
                      </a:r>
                      <a:r>
                        <a:rPr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2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</a:t>
                      </a:r>
                      <a:r>
                        <a:rPr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2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elaboración</a:t>
                      </a:r>
                      <a:r>
                        <a:rPr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2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</a:t>
                      </a:r>
                      <a:r>
                        <a:rPr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200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una </a:t>
                      </a:r>
                      <a:r>
                        <a:rPr sz="12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200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planeación</a:t>
                      </a:r>
                      <a:r>
                        <a:rPr sz="12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con</a:t>
                      </a:r>
                      <a:r>
                        <a:rPr sz="1200" spc="254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200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actividades</a:t>
                      </a:r>
                      <a:r>
                        <a:rPr sz="1200" spc="24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2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</a:t>
                      </a:r>
                      <a:r>
                        <a:rPr sz="1200" spc="2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2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consolidación </a:t>
                      </a:r>
                      <a:r>
                        <a:rPr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2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para</a:t>
                      </a:r>
                      <a:r>
                        <a:rPr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los</a:t>
                      </a:r>
                      <a:r>
                        <a:rPr sz="1200" spc="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200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que</a:t>
                      </a:r>
                      <a:r>
                        <a:rPr sz="12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200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terminan</a:t>
                      </a:r>
                      <a:r>
                        <a:rPr sz="12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antes</a:t>
                      </a:r>
                      <a:r>
                        <a:rPr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y</a:t>
                      </a:r>
                      <a:r>
                        <a:rPr sz="1200" spc="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2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actividad</a:t>
                      </a:r>
                      <a:r>
                        <a:rPr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200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 </a:t>
                      </a:r>
                      <a:r>
                        <a:rPr sz="12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200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reforzamiento</a:t>
                      </a:r>
                      <a:r>
                        <a:rPr sz="12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como</a:t>
                      </a:r>
                      <a:r>
                        <a:rPr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200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tarea</a:t>
                      </a:r>
                      <a:r>
                        <a:rPr sz="12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para</a:t>
                      </a:r>
                      <a:r>
                        <a:rPr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los</a:t>
                      </a:r>
                      <a:r>
                        <a:rPr sz="1200" spc="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200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que</a:t>
                      </a:r>
                      <a:r>
                        <a:rPr sz="12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200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</a:t>
                      </a:r>
                      <a:r>
                        <a:rPr sz="12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concretan.</a:t>
                      </a:r>
                      <a:endParaRPr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30835" marR="222885" indent="-170815" algn="just">
                        <a:lnSpc>
                          <a:spcPts val="1400"/>
                        </a:lnSpc>
                        <a:spcBef>
                          <a:spcPts val="45"/>
                        </a:spcBef>
                        <a:buFont typeface="Arial"/>
                        <a:buChar char="•"/>
                        <a:tabLst>
                          <a:tab pos="331470" algn="l"/>
                        </a:tabLst>
                      </a:pPr>
                      <a:r>
                        <a:rPr sz="12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Hay alumnos </a:t>
                      </a:r>
                      <a:r>
                        <a:rPr sz="1200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que trabajan más </a:t>
                      </a:r>
                      <a:r>
                        <a:rPr sz="12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lento </a:t>
                      </a:r>
                      <a:r>
                        <a:rPr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 </a:t>
                      </a:r>
                      <a:r>
                        <a:rPr sz="1200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que </a:t>
                      </a:r>
                      <a:r>
                        <a:rPr sz="1200" spc="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son </a:t>
                      </a:r>
                      <a:r>
                        <a:rPr sz="1200" spc="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2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más</a:t>
                      </a:r>
                      <a:r>
                        <a:rPr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2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dispersos,</a:t>
                      </a:r>
                      <a:r>
                        <a:rPr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200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</a:t>
                      </a:r>
                      <a:r>
                        <a:rPr sz="12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200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que</a:t>
                      </a:r>
                      <a:r>
                        <a:rPr sz="12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200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requiere</a:t>
                      </a:r>
                      <a:r>
                        <a:rPr sz="12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</a:t>
                      </a:r>
                      <a:r>
                        <a:rPr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200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atención </a:t>
                      </a:r>
                      <a:r>
                        <a:rPr sz="12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constante.</a:t>
                      </a:r>
                      <a:endParaRPr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30835" marR="227329" indent="-170815" algn="just">
                        <a:lnSpc>
                          <a:spcPts val="1400"/>
                        </a:lnSpc>
                        <a:buFont typeface="Arial"/>
                        <a:buChar char="•"/>
                        <a:tabLst>
                          <a:tab pos="331470" algn="l"/>
                        </a:tabLst>
                      </a:pPr>
                      <a:r>
                        <a:rPr sz="1200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Varios</a:t>
                      </a:r>
                      <a:r>
                        <a:rPr sz="12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200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alumnos</a:t>
                      </a:r>
                      <a:r>
                        <a:rPr sz="12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son</a:t>
                      </a:r>
                      <a:r>
                        <a:rPr sz="1200" spc="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2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familiares</a:t>
                      </a:r>
                      <a:r>
                        <a:rPr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en</a:t>
                      </a:r>
                      <a:r>
                        <a:rPr sz="1200" spc="26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200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esta </a:t>
                      </a:r>
                      <a:r>
                        <a:rPr sz="12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200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comunidad</a:t>
                      </a:r>
                      <a:r>
                        <a:rPr sz="1200" spc="1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2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y,</a:t>
                      </a:r>
                      <a:r>
                        <a:rPr sz="1200" spc="2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</a:t>
                      </a:r>
                      <a:r>
                        <a:rPr sz="1200" spc="254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200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</a:t>
                      </a:r>
                      <a:r>
                        <a:rPr sz="1200" spc="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2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mayoría</a:t>
                      </a:r>
                      <a:r>
                        <a:rPr sz="1200" spc="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2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</a:t>
                      </a:r>
                      <a:r>
                        <a:rPr sz="1200" spc="1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2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los</a:t>
                      </a:r>
                      <a:r>
                        <a:rPr sz="1200" spc="1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200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casos</a:t>
                      </a:r>
                      <a:r>
                        <a:rPr sz="1200" spc="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200" spc="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</a:t>
                      </a:r>
                      <a:endParaRPr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30835" marR="227965" algn="just">
                        <a:lnSpc>
                          <a:spcPts val="1390"/>
                        </a:lnSpc>
                        <a:spcBef>
                          <a:spcPts val="15"/>
                        </a:spcBef>
                      </a:pPr>
                      <a:r>
                        <a:rPr sz="1200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frecuentan</a:t>
                      </a:r>
                      <a:r>
                        <a:rPr sz="12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</a:t>
                      </a:r>
                      <a:r>
                        <a:rPr sz="1200" spc="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</a:t>
                      </a:r>
                      <a:r>
                        <a:rPr sz="1200" spc="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200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consolidan</a:t>
                      </a:r>
                      <a:r>
                        <a:rPr sz="12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como</a:t>
                      </a:r>
                      <a:r>
                        <a:rPr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200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grupo</a:t>
                      </a:r>
                      <a:r>
                        <a:rPr sz="1200" spc="24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200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que </a:t>
                      </a:r>
                      <a:r>
                        <a:rPr sz="12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trata</a:t>
                      </a:r>
                      <a:r>
                        <a:rPr sz="1200" spc="-1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2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 liderar</a:t>
                      </a:r>
                      <a:r>
                        <a:rPr sz="1200" spc="-5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</a:t>
                      </a:r>
                      <a:r>
                        <a:rPr sz="12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lo</a:t>
                      </a:r>
                      <a:r>
                        <a:rPr sz="1200" spc="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2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inquieto.</a:t>
                      </a:r>
                      <a:endParaRPr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3365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8419">
                <a:tc gridSpan="2">
                  <a:txBody>
                    <a:bodyPr/>
                    <a:lstStyle/>
                    <a:p>
                      <a:pPr marL="221615" algn="ctr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lang="es-ES" sz="2000" b="1" spc="-5" dirty="0" smtClean="0">
                          <a:latin typeface="Janda Safe and Sound Solid" panose="02000503000000020004" pitchFamily="2" charset="0"/>
                          <a:cs typeface="Calibri"/>
                        </a:rPr>
                        <a:t>RECOMENDACIONES</a:t>
                      </a:r>
                      <a:endParaRPr lang="es-ES" sz="2000" dirty="0">
                        <a:latin typeface="Janda Safe and Sound Solid" panose="02000503000000020004" pitchFamily="2" charset="0"/>
                        <a:cs typeface="Calibri"/>
                      </a:endParaRPr>
                    </a:p>
                  </a:txBody>
                  <a:tcPr marL="0" marR="0" marT="7048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3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20439">
                <a:tc gridSpan="2">
                  <a:txBody>
                    <a:bodyPr/>
                    <a:lstStyle/>
                    <a:p>
                      <a:pPr marL="160020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1150" b="1" spc="-5" dirty="0">
                          <a:latin typeface="Calibri"/>
                          <a:cs typeface="Calibri"/>
                        </a:rPr>
                        <a:t>GENERALES</a:t>
                      </a:r>
                      <a:r>
                        <a:rPr sz="1150" spc="-5" dirty="0">
                          <a:latin typeface="Calibri"/>
                          <a:cs typeface="Calibri"/>
                        </a:rPr>
                        <a:t>.</a:t>
                      </a:r>
                      <a:endParaRPr sz="1150" dirty="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50" dirty="0">
                        <a:latin typeface="Times New Roman"/>
                        <a:cs typeface="Times New Roman"/>
                      </a:endParaRPr>
                    </a:p>
                    <a:p>
                      <a:pPr marL="330835" marR="79375" indent="-171450" algn="l">
                        <a:lnSpc>
                          <a:spcPts val="1200"/>
                        </a:lnSpc>
                        <a:spcBef>
                          <a:spcPts val="5"/>
                        </a:spcBef>
                        <a:buFont typeface="Wingdings" panose="05000000000000000000" pitchFamily="2" charset="2"/>
                        <a:buChar char="q"/>
                        <a:tabLst>
                          <a:tab pos="330835" algn="l"/>
                        </a:tabLst>
                      </a:pPr>
                      <a:r>
                        <a:rPr sz="1200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Trabajar</a:t>
                      </a:r>
                      <a:r>
                        <a:rPr sz="12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</a:t>
                      </a:r>
                      <a:r>
                        <a:rPr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200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manera</a:t>
                      </a:r>
                      <a:r>
                        <a:rPr sz="12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200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transversal,</a:t>
                      </a:r>
                      <a:r>
                        <a:rPr sz="12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200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contextualizando</a:t>
                      </a:r>
                      <a:r>
                        <a:rPr sz="12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</a:t>
                      </a:r>
                      <a:r>
                        <a:rPr sz="1200" spc="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200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integrando</a:t>
                      </a:r>
                      <a:r>
                        <a:rPr sz="12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r>
                        <a:rPr sz="1200" spc="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200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todos</a:t>
                      </a:r>
                      <a:r>
                        <a:rPr sz="12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los</a:t>
                      </a:r>
                      <a:r>
                        <a:rPr sz="1200" spc="2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200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alumnos,</a:t>
                      </a:r>
                      <a:r>
                        <a:rPr sz="1200" spc="24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200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adecuando</a:t>
                      </a:r>
                      <a:r>
                        <a:rPr sz="1200" spc="24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 </a:t>
                      </a:r>
                      <a:r>
                        <a:rPr sz="1200" spc="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200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actividades </a:t>
                      </a:r>
                      <a:r>
                        <a:rPr sz="12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 </a:t>
                      </a:r>
                      <a:r>
                        <a:rPr sz="1200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consolidación </a:t>
                      </a:r>
                      <a:r>
                        <a:rPr sz="12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para </a:t>
                      </a:r>
                      <a:r>
                        <a:rPr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los </a:t>
                      </a:r>
                      <a:r>
                        <a:rPr sz="1200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que terminan antes </a:t>
                      </a:r>
                      <a:r>
                        <a:rPr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 </a:t>
                      </a:r>
                      <a:r>
                        <a:rPr sz="12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 </a:t>
                      </a:r>
                      <a:r>
                        <a:rPr sz="1200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reforzamiento </a:t>
                      </a:r>
                      <a:r>
                        <a:rPr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</a:t>
                      </a:r>
                      <a:r>
                        <a:rPr sz="1200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trabajar </a:t>
                      </a:r>
                      <a:r>
                        <a:rPr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 casa </a:t>
                      </a:r>
                      <a:r>
                        <a:rPr sz="12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 los</a:t>
                      </a:r>
                      <a:r>
                        <a:rPr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200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que no </a:t>
                      </a:r>
                      <a:r>
                        <a:rPr sz="12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logran</a:t>
                      </a:r>
                      <a:r>
                        <a:rPr sz="1200" spc="-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2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concretar</a:t>
                      </a:r>
                      <a:r>
                        <a:rPr sz="1200" spc="-3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</a:t>
                      </a:r>
                      <a:r>
                        <a:rPr sz="1200" spc="-1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</a:t>
                      </a:r>
                      <a:r>
                        <a:rPr sz="1200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2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aula</a:t>
                      </a:r>
                      <a:r>
                        <a:rPr sz="1200" spc="-2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</a:t>
                      </a:r>
                      <a:r>
                        <a:rPr sz="1200" spc="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2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requieren</a:t>
                      </a:r>
                      <a:r>
                        <a:rPr sz="1200" spc="-4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2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</a:t>
                      </a:r>
                      <a:r>
                        <a:rPr sz="1200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200" spc="-5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apoyo</a:t>
                      </a:r>
                      <a:r>
                        <a:rPr sz="12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s-ES" sz="1200" spc="-5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59385" marR="79375" indent="0" algn="l">
                        <a:lnSpc>
                          <a:spcPts val="1200"/>
                        </a:lnSpc>
                        <a:spcBef>
                          <a:spcPts val="5"/>
                        </a:spcBef>
                        <a:buFont typeface="Wingdings" panose="05000000000000000000" pitchFamily="2" charset="2"/>
                        <a:buNone/>
                        <a:tabLst>
                          <a:tab pos="330835" algn="l"/>
                        </a:tabLst>
                      </a:pPr>
                      <a:endParaRPr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30835" marR="80010" indent="-171450" algn="l">
                        <a:lnSpc>
                          <a:spcPts val="1200"/>
                        </a:lnSpc>
                        <a:buFont typeface="Wingdings" panose="05000000000000000000" pitchFamily="2" charset="2"/>
                        <a:buChar char="q"/>
                        <a:tabLst>
                          <a:tab pos="330835" algn="l"/>
                        </a:tabLst>
                      </a:pPr>
                      <a:r>
                        <a:rPr sz="1200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Continuar </a:t>
                      </a:r>
                      <a:r>
                        <a:rPr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 </a:t>
                      </a:r>
                      <a:r>
                        <a:rPr sz="12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reforzar </a:t>
                      </a:r>
                      <a:r>
                        <a:rPr sz="1200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 disciplina, </a:t>
                      </a:r>
                      <a:r>
                        <a:rPr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 </a:t>
                      </a:r>
                      <a:r>
                        <a:rPr sz="12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respeto </a:t>
                      </a:r>
                      <a:r>
                        <a:rPr sz="1200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hacia </a:t>
                      </a:r>
                      <a:r>
                        <a:rPr sz="12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los </a:t>
                      </a:r>
                      <a:r>
                        <a:rPr sz="1200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demás </a:t>
                      </a:r>
                      <a:r>
                        <a:rPr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 el </a:t>
                      </a:r>
                      <a:r>
                        <a:rPr sz="1200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esfuerzo bajo </a:t>
                      </a:r>
                      <a:r>
                        <a:rPr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 </a:t>
                      </a:r>
                      <a:r>
                        <a:rPr sz="1200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paradigma que, </a:t>
                      </a:r>
                      <a:r>
                        <a:rPr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 </a:t>
                      </a:r>
                      <a:r>
                        <a:rPr sz="1200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bueno </a:t>
                      </a:r>
                      <a:r>
                        <a:rPr sz="12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ser </a:t>
                      </a:r>
                      <a:r>
                        <a:rPr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200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inquietos</a:t>
                      </a:r>
                      <a:r>
                        <a:rPr sz="12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 </a:t>
                      </a:r>
                      <a:r>
                        <a:rPr sz="1200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desarrollar </a:t>
                      </a:r>
                      <a:r>
                        <a:rPr sz="12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 ellos </a:t>
                      </a:r>
                      <a:r>
                        <a:rPr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 </a:t>
                      </a:r>
                      <a:r>
                        <a:rPr sz="1200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máximo potencial, pero también </a:t>
                      </a:r>
                      <a:r>
                        <a:rPr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 </a:t>
                      </a:r>
                      <a:r>
                        <a:rPr sz="12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bueno </a:t>
                      </a:r>
                      <a:r>
                        <a:rPr sz="1200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aprender </a:t>
                      </a:r>
                      <a:r>
                        <a:rPr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</a:t>
                      </a:r>
                      <a:r>
                        <a:rPr sz="1200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manifestar </a:t>
                      </a:r>
                      <a:r>
                        <a:rPr sz="12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esas </a:t>
                      </a:r>
                      <a:r>
                        <a:rPr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2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inquietudes</a:t>
                      </a:r>
                      <a:r>
                        <a:rPr sz="1200" spc="-5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200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</a:t>
                      </a:r>
                      <a:r>
                        <a:rPr sz="1200" spc="1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2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manera</a:t>
                      </a:r>
                      <a:r>
                        <a:rPr sz="1200" spc="22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empática.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150" dirty="0">
                        <a:latin typeface="Times New Roman"/>
                        <a:cs typeface="Times New Roman"/>
                      </a:endParaRPr>
                    </a:p>
                    <a:p>
                      <a:pPr marL="160020">
                        <a:lnSpc>
                          <a:spcPct val="100000"/>
                        </a:lnSpc>
                      </a:pPr>
                      <a:r>
                        <a:rPr sz="1150" b="1" spc="-5" dirty="0" err="1">
                          <a:latin typeface="Calibri"/>
                          <a:cs typeface="Calibri"/>
                        </a:rPr>
                        <a:t>PARTICULARES</a:t>
                      </a:r>
                      <a:r>
                        <a:rPr sz="1150" b="1" spc="-5" dirty="0" smtClean="0">
                          <a:latin typeface="Calibri"/>
                          <a:cs typeface="Calibri"/>
                        </a:rPr>
                        <a:t>: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 marL="330200" indent="-172720">
                        <a:lnSpc>
                          <a:spcPct val="100000"/>
                        </a:lnSpc>
                        <a:buFont typeface="Wingdings"/>
                        <a:buChar char=""/>
                        <a:tabLst>
                          <a:tab pos="330835" algn="l"/>
                        </a:tabLst>
                      </a:pPr>
                      <a:r>
                        <a:rPr sz="12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Alumnos</a:t>
                      </a:r>
                      <a:r>
                        <a:rPr sz="1200" spc="-3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200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que</a:t>
                      </a:r>
                      <a:r>
                        <a:rPr sz="1200" spc="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2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requieren</a:t>
                      </a:r>
                      <a:r>
                        <a:rPr sz="1200" spc="-3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2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apoyo</a:t>
                      </a:r>
                      <a:r>
                        <a:rPr sz="1200" spc="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</a:t>
                      </a:r>
                      <a:r>
                        <a:rPr sz="1200" spc="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2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lectoescritura</a:t>
                      </a:r>
                      <a:r>
                        <a:rPr lang="es-ES" sz="12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30200" indent="-172720">
                        <a:lnSpc>
                          <a:spcPct val="100000"/>
                        </a:lnSpc>
                        <a:buFont typeface="Wingdings"/>
                        <a:buChar char=""/>
                        <a:tabLst>
                          <a:tab pos="330835" algn="l"/>
                        </a:tabLst>
                      </a:pPr>
                      <a:r>
                        <a:rPr sz="12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Alumnos</a:t>
                      </a:r>
                      <a:r>
                        <a:rPr sz="1200" spc="-3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200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que</a:t>
                      </a:r>
                      <a:r>
                        <a:rPr sz="12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requieren</a:t>
                      </a:r>
                      <a:r>
                        <a:rPr sz="1200" spc="1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2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apoyo</a:t>
                      </a:r>
                      <a:r>
                        <a:rPr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</a:t>
                      </a:r>
                      <a:r>
                        <a:rPr sz="1200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2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Ortografía</a:t>
                      </a:r>
                      <a:r>
                        <a:rPr sz="12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s-ES" sz="1200" spc="-5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30200" indent="-172720">
                        <a:lnSpc>
                          <a:spcPct val="100000"/>
                        </a:lnSpc>
                        <a:buFont typeface="Wingdings"/>
                        <a:buChar char=""/>
                        <a:tabLst>
                          <a:tab pos="330835" algn="l"/>
                        </a:tabLst>
                      </a:pPr>
                      <a:r>
                        <a:rPr sz="12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Alumnos</a:t>
                      </a:r>
                      <a:r>
                        <a:rPr sz="1200" spc="-2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200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que</a:t>
                      </a:r>
                      <a:r>
                        <a:rPr sz="1200" spc="1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2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requieren</a:t>
                      </a:r>
                      <a:r>
                        <a:rPr sz="1200" spc="-2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2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apoyo</a:t>
                      </a:r>
                      <a:r>
                        <a:rPr sz="1200" spc="1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 </a:t>
                      </a:r>
                      <a:r>
                        <a:rPr sz="12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operaciones</a:t>
                      </a:r>
                      <a:r>
                        <a:rPr sz="1200" spc="-1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2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básicas:</a:t>
                      </a:r>
                      <a:r>
                        <a:rPr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s-ES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30200" indent="-172720">
                        <a:lnSpc>
                          <a:spcPct val="100000"/>
                        </a:lnSpc>
                        <a:buFont typeface="Wingdings"/>
                        <a:buChar char=""/>
                        <a:tabLst>
                          <a:tab pos="330835" algn="l"/>
                        </a:tabLst>
                      </a:pPr>
                      <a:r>
                        <a:rPr sz="12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Alumnos</a:t>
                      </a:r>
                      <a:r>
                        <a:rPr sz="1200" spc="-3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2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dispersos:</a:t>
                      </a:r>
                      <a:r>
                        <a:rPr sz="1200" spc="-2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s-ES" sz="1200" spc="-25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30200" indent="-172720">
                        <a:lnSpc>
                          <a:spcPct val="100000"/>
                        </a:lnSpc>
                        <a:buFont typeface="Wingdings"/>
                        <a:buChar char=""/>
                        <a:tabLst>
                          <a:tab pos="330835" algn="l"/>
                        </a:tabLst>
                      </a:pPr>
                      <a:r>
                        <a:rPr sz="12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Alumnos</a:t>
                      </a:r>
                      <a:r>
                        <a:rPr sz="1200" spc="-4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200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que </a:t>
                      </a:r>
                      <a:r>
                        <a:rPr sz="12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faltan</a:t>
                      </a:r>
                      <a:r>
                        <a:rPr sz="1200" spc="-3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</a:t>
                      </a:r>
                      <a:r>
                        <a:rPr sz="1200" spc="-3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2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frecuencia</a:t>
                      </a:r>
                      <a:r>
                        <a:rPr sz="1200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r>
                        <a:rPr sz="1200" spc="-4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clases:</a:t>
                      </a:r>
                      <a:r>
                        <a:rPr sz="1200" spc="-4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s-ES" sz="1200" spc="-45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30200" indent="-172720">
                        <a:lnSpc>
                          <a:spcPct val="100000"/>
                        </a:lnSpc>
                        <a:buFont typeface="Wingdings"/>
                        <a:buChar char=""/>
                        <a:tabLst>
                          <a:tab pos="330835" algn="l"/>
                        </a:tabLst>
                      </a:pPr>
                      <a:r>
                        <a:rPr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  <a:r>
                        <a:rPr sz="1200" spc="-2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2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cumplen</a:t>
                      </a:r>
                      <a:r>
                        <a:rPr sz="1200" spc="-3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</a:t>
                      </a:r>
                      <a:r>
                        <a:rPr sz="1200" spc="-3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tareas:</a:t>
                      </a:r>
                      <a:r>
                        <a:rPr sz="1200" spc="-2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s-ES" sz="1200" spc="-25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30200" indent="-172720">
                        <a:lnSpc>
                          <a:spcPct val="100000"/>
                        </a:lnSpc>
                        <a:buFont typeface="Wingdings"/>
                        <a:buChar char=""/>
                        <a:tabLst>
                          <a:tab pos="330835" algn="l"/>
                        </a:tabLst>
                      </a:pPr>
                      <a:r>
                        <a:rPr sz="12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Falta</a:t>
                      </a:r>
                      <a:r>
                        <a:rPr sz="1200" spc="-1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2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</a:t>
                      </a:r>
                      <a:r>
                        <a:rPr sz="1200" spc="-1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2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apoyo</a:t>
                      </a:r>
                      <a:r>
                        <a:rPr sz="1200" spc="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</a:t>
                      </a:r>
                      <a:r>
                        <a:rPr sz="1200" spc="1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casa:</a:t>
                      </a:r>
                      <a:r>
                        <a:rPr sz="1200" spc="-4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s-ES" sz="1200" spc="-4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30200" indent="-172720">
                        <a:lnSpc>
                          <a:spcPct val="100000"/>
                        </a:lnSpc>
                        <a:buFont typeface="Wingdings"/>
                        <a:buChar char=""/>
                        <a:tabLst>
                          <a:tab pos="330835" algn="l"/>
                        </a:tabLst>
                      </a:pPr>
                      <a:r>
                        <a:rPr sz="12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Alumnos</a:t>
                      </a:r>
                      <a:r>
                        <a:rPr sz="1200" spc="-3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</a:t>
                      </a:r>
                      <a:r>
                        <a:rPr sz="1200" spc="-1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200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problemas</a:t>
                      </a:r>
                      <a:r>
                        <a:rPr sz="1200" spc="-3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2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</a:t>
                      </a:r>
                      <a:r>
                        <a:rPr sz="1200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2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visión:</a:t>
                      </a:r>
                      <a:r>
                        <a:rPr sz="1200" spc="-1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s-ES" sz="1200" spc="-15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30200" indent="-172720">
                        <a:lnSpc>
                          <a:spcPct val="100000"/>
                        </a:lnSpc>
                        <a:buFont typeface="Wingdings"/>
                        <a:buChar char=""/>
                        <a:tabLst>
                          <a:tab pos="330835" algn="l"/>
                        </a:tabLst>
                      </a:pPr>
                      <a:r>
                        <a:rPr sz="12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Alumnos</a:t>
                      </a:r>
                      <a:r>
                        <a:rPr sz="1200" spc="-3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</a:t>
                      </a:r>
                      <a:r>
                        <a:rPr sz="1200" spc="1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atención</a:t>
                      </a:r>
                      <a:r>
                        <a:rPr sz="1200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especial</a:t>
                      </a:r>
                      <a:r>
                        <a:rPr sz="1200" spc="-1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s-ES" sz="1200" spc="-1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57480" indent="0">
                        <a:lnSpc>
                          <a:spcPct val="100000"/>
                        </a:lnSpc>
                        <a:buFont typeface="Wingdings"/>
                        <a:buNone/>
                        <a:tabLst>
                          <a:tab pos="330835" algn="l"/>
                        </a:tabLst>
                      </a:pPr>
                      <a:endParaRPr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4604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2589">
                <a:tc gridSpan="2">
                  <a:txBody>
                    <a:bodyPr/>
                    <a:lstStyle/>
                    <a:p>
                      <a:pPr marL="100330" algn="ctr">
                        <a:lnSpc>
                          <a:spcPct val="100000"/>
                        </a:lnSpc>
                        <a:spcBef>
                          <a:spcPts val="500"/>
                        </a:spcBef>
                        <a:tabLst>
                          <a:tab pos="5250815" algn="l"/>
                        </a:tabLst>
                      </a:pPr>
                      <a:r>
                        <a:rPr sz="1400" b="1" dirty="0" err="1" smtClean="0">
                          <a:latin typeface="Janda Safe and Sound Solid" panose="02000503000000020004" pitchFamily="2" charset="0"/>
                          <a:cs typeface="Calibri"/>
                        </a:rPr>
                        <a:t>Rec</a:t>
                      </a:r>
                      <a:r>
                        <a:rPr sz="1400" b="1" spc="5" dirty="0" err="1" smtClean="0">
                          <a:latin typeface="Janda Safe and Sound Solid" panose="02000503000000020004" pitchFamily="2" charset="0"/>
                          <a:cs typeface="Calibri"/>
                        </a:rPr>
                        <a:t>o</a:t>
                      </a:r>
                      <a:r>
                        <a:rPr sz="1400" b="1" spc="-5" dirty="0" err="1" smtClean="0">
                          <a:latin typeface="Janda Safe and Sound Solid" panose="02000503000000020004" pitchFamily="2" charset="0"/>
                          <a:cs typeface="Calibri"/>
                        </a:rPr>
                        <a:t>me</a:t>
                      </a:r>
                      <a:r>
                        <a:rPr sz="1400" b="1" dirty="0" err="1" smtClean="0">
                          <a:latin typeface="Janda Safe and Sound Solid" panose="02000503000000020004" pitchFamily="2" charset="0"/>
                          <a:cs typeface="Calibri"/>
                        </a:rPr>
                        <a:t>n</a:t>
                      </a:r>
                      <a:r>
                        <a:rPr sz="1400" b="1" spc="5" dirty="0" err="1" smtClean="0">
                          <a:latin typeface="Janda Safe and Sound Solid" panose="02000503000000020004" pitchFamily="2" charset="0"/>
                          <a:cs typeface="Calibri"/>
                        </a:rPr>
                        <a:t>d</a:t>
                      </a:r>
                      <a:r>
                        <a:rPr sz="1400" b="1" dirty="0" err="1" smtClean="0">
                          <a:latin typeface="Janda Safe and Sound Solid" panose="02000503000000020004" pitchFamily="2" charset="0"/>
                          <a:cs typeface="Calibri"/>
                        </a:rPr>
                        <a:t>ac</a:t>
                      </a:r>
                      <a:r>
                        <a:rPr sz="1400" b="1" spc="5" dirty="0" err="1" smtClean="0">
                          <a:latin typeface="Janda Safe and Sound Solid" panose="02000503000000020004" pitchFamily="2" charset="0"/>
                          <a:cs typeface="Calibri"/>
                        </a:rPr>
                        <a:t>i</a:t>
                      </a:r>
                      <a:r>
                        <a:rPr sz="1400" b="1" dirty="0" err="1" smtClean="0">
                          <a:latin typeface="Janda Safe and Sound Solid" panose="02000503000000020004" pitchFamily="2" charset="0"/>
                          <a:cs typeface="Calibri"/>
                        </a:rPr>
                        <a:t>o</a:t>
                      </a:r>
                      <a:r>
                        <a:rPr sz="1400" b="1" spc="5" dirty="0" err="1" smtClean="0">
                          <a:latin typeface="Janda Safe and Sound Solid" panose="02000503000000020004" pitchFamily="2" charset="0"/>
                          <a:cs typeface="Calibri"/>
                        </a:rPr>
                        <a:t>n</a:t>
                      </a:r>
                      <a:r>
                        <a:rPr sz="1400" b="1" spc="-5" dirty="0" err="1" smtClean="0">
                          <a:latin typeface="Janda Safe and Sound Solid" panose="02000503000000020004" pitchFamily="2" charset="0"/>
                          <a:cs typeface="Calibri"/>
                        </a:rPr>
                        <a:t>e</a:t>
                      </a:r>
                      <a:r>
                        <a:rPr sz="1400" b="1" dirty="0" err="1" smtClean="0">
                          <a:latin typeface="Janda Safe and Sound Solid" panose="02000503000000020004" pitchFamily="2" charset="0"/>
                          <a:cs typeface="Calibri"/>
                        </a:rPr>
                        <a:t>s</a:t>
                      </a:r>
                      <a:r>
                        <a:rPr sz="1400" b="1" spc="-105" dirty="0" smtClean="0">
                          <a:latin typeface="Janda Safe and Sound Solid" panose="02000503000000020004" pitchFamily="2" charset="0"/>
                          <a:cs typeface="Calibri"/>
                        </a:rPr>
                        <a:t> </a:t>
                      </a:r>
                      <a:r>
                        <a:rPr sz="1400" b="1" dirty="0">
                          <a:latin typeface="Janda Safe and Sound Solid" panose="02000503000000020004" pitchFamily="2" charset="0"/>
                          <a:cs typeface="Calibri"/>
                        </a:rPr>
                        <a:t>p</a:t>
                      </a:r>
                      <a:r>
                        <a:rPr sz="1400" b="1" spc="-5" dirty="0">
                          <a:latin typeface="Janda Safe and Sound Solid" panose="02000503000000020004" pitchFamily="2" charset="0"/>
                          <a:cs typeface="Calibri"/>
                        </a:rPr>
                        <a:t>a</a:t>
                      </a:r>
                      <a:r>
                        <a:rPr sz="1400" b="1" dirty="0">
                          <a:latin typeface="Janda Safe and Sound Solid" panose="02000503000000020004" pitchFamily="2" charset="0"/>
                          <a:cs typeface="Calibri"/>
                        </a:rPr>
                        <a:t>ra</a:t>
                      </a:r>
                      <a:r>
                        <a:rPr sz="1400" b="1" spc="-25" dirty="0">
                          <a:latin typeface="Janda Safe and Sound Solid" panose="02000503000000020004" pitchFamily="2" charset="0"/>
                          <a:cs typeface="Calibri"/>
                        </a:rPr>
                        <a:t> </a:t>
                      </a:r>
                      <a:r>
                        <a:rPr sz="1400" b="1" dirty="0">
                          <a:latin typeface="Janda Safe and Sound Solid" panose="02000503000000020004" pitchFamily="2" charset="0"/>
                          <a:cs typeface="Calibri"/>
                        </a:rPr>
                        <a:t>su</a:t>
                      </a:r>
                      <a:r>
                        <a:rPr sz="1400" b="1" spc="5" dirty="0">
                          <a:latin typeface="Janda Safe and Sound Solid" panose="02000503000000020004" pitchFamily="2" charset="0"/>
                          <a:cs typeface="Calibri"/>
                        </a:rPr>
                        <a:t> </a:t>
                      </a:r>
                      <a:r>
                        <a:rPr sz="1400" b="1" spc="-5" dirty="0">
                          <a:latin typeface="Janda Safe and Sound Solid" panose="02000503000000020004" pitchFamily="2" charset="0"/>
                          <a:cs typeface="Calibri"/>
                        </a:rPr>
                        <a:t>c</a:t>
                      </a:r>
                      <a:r>
                        <a:rPr sz="1400" b="1" dirty="0">
                          <a:latin typeface="Janda Safe and Sound Solid" panose="02000503000000020004" pitchFamily="2" charset="0"/>
                          <a:cs typeface="Calibri"/>
                        </a:rPr>
                        <a:t>onsid</a:t>
                      </a:r>
                      <a:r>
                        <a:rPr sz="1400" b="1" spc="-5" dirty="0">
                          <a:latin typeface="Janda Safe and Sound Solid" panose="02000503000000020004" pitchFamily="2" charset="0"/>
                          <a:cs typeface="Calibri"/>
                        </a:rPr>
                        <a:t>e</a:t>
                      </a:r>
                      <a:r>
                        <a:rPr sz="1400" b="1" spc="-10" dirty="0">
                          <a:latin typeface="Janda Safe and Sound Solid" panose="02000503000000020004" pitchFamily="2" charset="0"/>
                          <a:cs typeface="Calibri"/>
                        </a:rPr>
                        <a:t>r</a:t>
                      </a:r>
                      <a:r>
                        <a:rPr sz="1400" b="1" spc="-20" dirty="0">
                          <a:latin typeface="Janda Safe and Sound Solid" panose="02000503000000020004" pitchFamily="2" charset="0"/>
                          <a:cs typeface="Calibri"/>
                        </a:rPr>
                        <a:t>a</a:t>
                      </a:r>
                      <a:r>
                        <a:rPr sz="1400" b="1" spc="-5" dirty="0">
                          <a:latin typeface="Janda Safe and Sound Solid" panose="02000503000000020004" pitchFamily="2" charset="0"/>
                          <a:cs typeface="Calibri"/>
                        </a:rPr>
                        <a:t>c</a:t>
                      </a:r>
                      <a:r>
                        <a:rPr sz="1400" b="1" spc="-10" dirty="0">
                          <a:latin typeface="Janda Safe and Sound Solid" panose="02000503000000020004" pitchFamily="2" charset="0"/>
                          <a:cs typeface="Calibri"/>
                        </a:rPr>
                        <a:t>i</a:t>
                      </a:r>
                      <a:r>
                        <a:rPr sz="1400" b="1" dirty="0">
                          <a:latin typeface="Janda Safe and Sound Solid" panose="02000503000000020004" pitchFamily="2" charset="0"/>
                          <a:cs typeface="Calibri"/>
                        </a:rPr>
                        <a:t>ón</a:t>
                      </a:r>
                      <a:r>
                        <a:rPr sz="1400" b="1" spc="-15" dirty="0">
                          <a:latin typeface="Janda Safe and Sound Solid" panose="02000503000000020004" pitchFamily="2" charset="0"/>
                          <a:cs typeface="Calibri"/>
                        </a:rPr>
                        <a:t> </a:t>
                      </a:r>
                      <a:r>
                        <a:rPr sz="1400" b="1" spc="-5" dirty="0">
                          <a:latin typeface="Janda Safe and Sound Solid" panose="02000503000000020004" pitchFamily="2" charset="0"/>
                          <a:cs typeface="Calibri"/>
                        </a:rPr>
                        <a:t>e</a:t>
                      </a:r>
                      <a:r>
                        <a:rPr sz="1400" b="1" dirty="0">
                          <a:latin typeface="Janda Safe and Sound Solid" panose="02000503000000020004" pitchFamily="2" charset="0"/>
                          <a:cs typeface="Calibri"/>
                        </a:rPr>
                        <a:t>n</a:t>
                      </a:r>
                      <a:r>
                        <a:rPr sz="1400" b="1" spc="-20" dirty="0">
                          <a:latin typeface="Janda Safe and Sound Solid" panose="02000503000000020004" pitchFamily="2" charset="0"/>
                          <a:cs typeface="Calibri"/>
                        </a:rPr>
                        <a:t> </a:t>
                      </a:r>
                      <a:r>
                        <a:rPr sz="1400" b="1" spc="-5" dirty="0">
                          <a:latin typeface="Janda Safe and Sound Solid" panose="02000503000000020004" pitchFamily="2" charset="0"/>
                          <a:cs typeface="Calibri"/>
                        </a:rPr>
                        <a:t>e</a:t>
                      </a:r>
                      <a:r>
                        <a:rPr sz="1400" b="1" dirty="0">
                          <a:latin typeface="Janda Safe and Sound Solid" panose="02000503000000020004" pitchFamily="2" charset="0"/>
                          <a:cs typeface="Calibri"/>
                        </a:rPr>
                        <a:t>l</a:t>
                      </a:r>
                      <a:r>
                        <a:rPr sz="1400" b="1" spc="10" dirty="0">
                          <a:latin typeface="Janda Safe and Sound Solid" panose="02000503000000020004" pitchFamily="2" charset="0"/>
                          <a:cs typeface="Calibri"/>
                        </a:rPr>
                        <a:t> </a:t>
                      </a:r>
                      <a:r>
                        <a:rPr sz="1400" b="1" dirty="0">
                          <a:latin typeface="Janda Safe and Sound Solid" panose="02000503000000020004" pitchFamily="2" charset="0"/>
                          <a:cs typeface="Calibri"/>
                        </a:rPr>
                        <a:t>próxi</a:t>
                      </a:r>
                      <a:r>
                        <a:rPr sz="1400" b="1" spc="-5" dirty="0">
                          <a:latin typeface="Janda Safe and Sound Solid" panose="02000503000000020004" pitchFamily="2" charset="0"/>
                          <a:cs typeface="Calibri"/>
                        </a:rPr>
                        <a:t>m</a:t>
                      </a:r>
                      <a:r>
                        <a:rPr sz="1400" b="1" dirty="0">
                          <a:latin typeface="Janda Safe and Sound Solid" panose="02000503000000020004" pitchFamily="2" charset="0"/>
                          <a:cs typeface="Calibri"/>
                        </a:rPr>
                        <a:t>o</a:t>
                      </a:r>
                      <a:r>
                        <a:rPr sz="1400" b="1" spc="-15" dirty="0">
                          <a:latin typeface="Janda Safe and Sound Solid" panose="02000503000000020004" pitchFamily="2" charset="0"/>
                          <a:cs typeface="Calibri"/>
                        </a:rPr>
                        <a:t> </a:t>
                      </a:r>
                      <a:r>
                        <a:rPr sz="1400" b="1" spc="-5" dirty="0" err="1">
                          <a:latin typeface="Janda Safe and Sound Solid" panose="02000503000000020004" pitchFamily="2" charset="0"/>
                          <a:cs typeface="Calibri"/>
                        </a:rPr>
                        <a:t>c</a:t>
                      </a:r>
                      <a:r>
                        <a:rPr sz="1400" b="1" spc="5" dirty="0" err="1">
                          <a:latin typeface="Janda Safe and Sound Solid" panose="02000503000000020004" pitchFamily="2" charset="0"/>
                          <a:cs typeface="Calibri"/>
                        </a:rPr>
                        <a:t>i</a:t>
                      </a:r>
                      <a:r>
                        <a:rPr sz="1400" b="1" spc="-5" dirty="0" err="1">
                          <a:latin typeface="Janda Safe and Sound Solid" panose="02000503000000020004" pitchFamily="2" charset="0"/>
                          <a:cs typeface="Calibri"/>
                        </a:rPr>
                        <a:t>c</a:t>
                      </a:r>
                      <a:r>
                        <a:rPr sz="1400" b="1" spc="5" dirty="0" err="1">
                          <a:latin typeface="Janda Safe and Sound Solid" panose="02000503000000020004" pitchFamily="2" charset="0"/>
                          <a:cs typeface="Calibri"/>
                        </a:rPr>
                        <a:t>l</a:t>
                      </a:r>
                      <a:r>
                        <a:rPr sz="1400" b="1" dirty="0" err="1">
                          <a:latin typeface="Janda Safe and Sound Solid" panose="02000503000000020004" pitchFamily="2" charset="0"/>
                          <a:cs typeface="Calibri"/>
                        </a:rPr>
                        <a:t>o</a:t>
                      </a:r>
                      <a:r>
                        <a:rPr sz="1400" b="1" spc="-10" dirty="0">
                          <a:latin typeface="Janda Safe and Sound Solid" panose="02000503000000020004" pitchFamily="2" charset="0"/>
                          <a:cs typeface="Calibri"/>
                        </a:rPr>
                        <a:t> </a:t>
                      </a:r>
                      <a:r>
                        <a:rPr sz="1400" b="1" spc="-5" dirty="0" smtClean="0">
                          <a:latin typeface="Janda Safe and Sound Solid" panose="02000503000000020004" pitchFamily="2" charset="0"/>
                          <a:cs typeface="Calibri"/>
                        </a:rPr>
                        <a:t>e</a:t>
                      </a:r>
                      <a:r>
                        <a:rPr sz="1400" b="1" dirty="0" smtClean="0">
                          <a:latin typeface="Janda Safe and Sound Solid" panose="02000503000000020004" pitchFamily="2" charset="0"/>
                          <a:cs typeface="Calibri"/>
                        </a:rPr>
                        <a:t>scol</a:t>
                      </a:r>
                      <a:r>
                        <a:rPr sz="1400" b="1" spc="-5" dirty="0" smtClean="0">
                          <a:latin typeface="Janda Safe and Sound Solid" panose="02000503000000020004" pitchFamily="2" charset="0"/>
                          <a:cs typeface="Calibri"/>
                        </a:rPr>
                        <a:t>a</a:t>
                      </a:r>
                      <a:r>
                        <a:rPr sz="1400" b="1" dirty="0" smtClean="0">
                          <a:latin typeface="Janda Safe and Sound Solid" panose="02000503000000020004" pitchFamily="2" charset="0"/>
                          <a:cs typeface="Calibri"/>
                        </a:rPr>
                        <a:t>r</a:t>
                      </a:r>
                      <a:r>
                        <a:rPr lang="es-ES" sz="1400" b="1" dirty="0" smtClean="0">
                          <a:latin typeface="Janda Safe and Sound Solid" panose="02000503000000020004" pitchFamily="2" charset="0"/>
                          <a:cs typeface="Calibri"/>
                        </a:rPr>
                        <a:t>___________</a:t>
                      </a:r>
                      <a:endParaRPr sz="1400" dirty="0">
                        <a:latin typeface="Janda Safe and Sound Solid" panose="02000503000000020004" pitchFamily="2" charset="0"/>
                        <a:cs typeface="Calibri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3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45210">
                <a:tc gridSpan="2">
                  <a:txBody>
                    <a:bodyPr/>
                    <a:lstStyle/>
                    <a:p>
                      <a:pPr marL="330200" indent="-172720">
                        <a:lnSpc>
                          <a:spcPct val="100000"/>
                        </a:lnSpc>
                        <a:spcBef>
                          <a:spcPts val="300"/>
                        </a:spcBef>
                        <a:buFont typeface="Arial"/>
                        <a:buChar char="•"/>
                        <a:tabLst>
                          <a:tab pos="330835" algn="l"/>
                        </a:tabLst>
                      </a:pPr>
                      <a:r>
                        <a:rPr sz="12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Desde</a:t>
                      </a:r>
                      <a:r>
                        <a:rPr sz="1200" spc="-2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</a:t>
                      </a:r>
                      <a:r>
                        <a:rPr sz="12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primer</a:t>
                      </a:r>
                      <a:r>
                        <a:rPr sz="1200" spc="-2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2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día</a:t>
                      </a:r>
                      <a:r>
                        <a:rPr sz="1200" spc="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2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</a:t>
                      </a:r>
                      <a:r>
                        <a:rPr sz="1200" spc="-2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clases</a:t>
                      </a:r>
                      <a:r>
                        <a:rPr sz="1200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2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marcar</a:t>
                      </a:r>
                      <a:r>
                        <a:rPr sz="1200" spc="-2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</a:t>
                      </a:r>
                      <a:r>
                        <a:rPr sz="1200" spc="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2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ritmo</a:t>
                      </a:r>
                      <a:r>
                        <a:rPr sz="1200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</a:t>
                      </a:r>
                      <a:r>
                        <a:rPr sz="1200" spc="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2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trabajo,</a:t>
                      </a:r>
                      <a:r>
                        <a:rPr sz="1200" spc="-3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2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</a:t>
                      </a:r>
                      <a:r>
                        <a:rPr sz="1200" spc="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2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disciplina</a:t>
                      </a:r>
                      <a:r>
                        <a:rPr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y</a:t>
                      </a:r>
                      <a:r>
                        <a:rPr sz="1200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las</a:t>
                      </a:r>
                      <a:r>
                        <a:rPr sz="1200" spc="-1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2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actividades</a:t>
                      </a:r>
                      <a:r>
                        <a:rPr sz="1200" spc="1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</a:t>
                      </a:r>
                      <a:r>
                        <a:rPr sz="12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realizar.</a:t>
                      </a:r>
                      <a:endParaRPr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32105" indent="-172720">
                        <a:lnSpc>
                          <a:spcPts val="1360"/>
                        </a:lnSpc>
                        <a:buFont typeface="Arial"/>
                        <a:buChar char="•"/>
                        <a:tabLst>
                          <a:tab pos="332740" algn="l"/>
                        </a:tabLst>
                      </a:pPr>
                      <a:r>
                        <a:rPr sz="12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Continuar</a:t>
                      </a:r>
                      <a:r>
                        <a:rPr sz="1200" spc="-3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2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reforzando</a:t>
                      </a:r>
                      <a:r>
                        <a:rPr sz="1200" spc="-2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200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</a:t>
                      </a:r>
                      <a:r>
                        <a:rPr sz="1200" spc="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2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lectoescritura</a:t>
                      </a:r>
                      <a:r>
                        <a:rPr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en </a:t>
                      </a:r>
                      <a:r>
                        <a:rPr sz="12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Ayelen,</a:t>
                      </a:r>
                      <a:r>
                        <a:rPr sz="1200" spc="-4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Melani</a:t>
                      </a:r>
                      <a:r>
                        <a:rPr sz="1200" spc="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2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Gómez,</a:t>
                      </a:r>
                      <a:r>
                        <a:rPr sz="1200" spc="-3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2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Miguel</a:t>
                      </a:r>
                      <a:r>
                        <a:rPr sz="1200" spc="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Joel,</a:t>
                      </a:r>
                      <a:r>
                        <a:rPr sz="1200" spc="-1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2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Bruno</a:t>
                      </a:r>
                      <a:r>
                        <a:rPr sz="1200" spc="1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</a:t>
                      </a:r>
                      <a:r>
                        <a:rPr sz="1200" spc="1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2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Ayelen.</a:t>
                      </a:r>
                      <a:endParaRPr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28930" marR="360680" indent="-170815">
                        <a:lnSpc>
                          <a:spcPts val="1390"/>
                        </a:lnSpc>
                        <a:spcBef>
                          <a:spcPts val="20"/>
                        </a:spcBef>
                        <a:buFont typeface="Arial"/>
                        <a:buChar char="•"/>
                        <a:tabLst>
                          <a:tab pos="329565" algn="l"/>
                        </a:tabLst>
                      </a:pPr>
                      <a:r>
                        <a:rPr sz="12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Tener</a:t>
                      </a:r>
                      <a:r>
                        <a:rPr sz="1200" spc="9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200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presente</a:t>
                      </a:r>
                      <a:r>
                        <a:rPr sz="1200" spc="8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200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que</a:t>
                      </a:r>
                      <a:r>
                        <a:rPr sz="1200" spc="9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200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hay</a:t>
                      </a:r>
                      <a:r>
                        <a:rPr sz="1200" spc="8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200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desintegración</a:t>
                      </a:r>
                      <a:r>
                        <a:rPr sz="1200" spc="8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200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familiar</a:t>
                      </a:r>
                      <a:r>
                        <a:rPr sz="1200" spc="8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</a:t>
                      </a:r>
                      <a:r>
                        <a:rPr sz="1200" spc="9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200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que,</a:t>
                      </a:r>
                      <a:r>
                        <a:rPr sz="1200" spc="9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2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ésta</a:t>
                      </a:r>
                      <a:r>
                        <a:rPr sz="1200" spc="9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2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repercute</a:t>
                      </a:r>
                      <a:r>
                        <a:rPr sz="1200" spc="9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</a:t>
                      </a:r>
                      <a:r>
                        <a:rPr sz="1200" spc="8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2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</a:t>
                      </a:r>
                      <a:r>
                        <a:rPr sz="1200" spc="9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2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atención</a:t>
                      </a:r>
                      <a:r>
                        <a:rPr sz="1200" spc="9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</a:t>
                      </a:r>
                      <a:r>
                        <a:rPr sz="1200" spc="8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</a:t>
                      </a:r>
                      <a:r>
                        <a:rPr sz="1200" spc="9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200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hogar</a:t>
                      </a:r>
                      <a:r>
                        <a:rPr sz="1200" spc="8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</a:t>
                      </a:r>
                      <a:r>
                        <a:rPr sz="1200" spc="9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</a:t>
                      </a:r>
                      <a:r>
                        <a:rPr sz="1200" spc="8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 </a:t>
                      </a:r>
                      <a:r>
                        <a:rPr sz="1200" spc="-24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200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cumplimiento</a:t>
                      </a:r>
                      <a:r>
                        <a:rPr sz="1200" spc="-3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2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</a:t>
                      </a:r>
                      <a:r>
                        <a:rPr sz="1200" spc="1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tareas,</a:t>
                      </a:r>
                      <a:r>
                        <a:rPr sz="1200" spc="-4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200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</a:t>
                      </a:r>
                      <a:r>
                        <a:rPr sz="1200" spc="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200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que</a:t>
                      </a:r>
                      <a:r>
                        <a:rPr sz="1200" spc="-2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2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obliga</a:t>
                      </a:r>
                      <a:r>
                        <a:rPr sz="1200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r>
                        <a:rPr sz="1200" spc="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2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dedicar</a:t>
                      </a:r>
                      <a:r>
                        <a:rPr sz="1200" spc="-4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2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actividades</a:t>
                      </a:r>
                      <a:r>
                        <a:rPr sz="1200" spc="-4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200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personalizadas</a:t>
                      </a:r>
                      <a:r>
                        <a:rPr sz="1150" spc="-10" dirty="0">
                          <a:latin typeface="Calibri"/>
                          <a:cs typeface="Calibri"/>
                        </a:rPr>
                        <a:t>.</a:t>
                      </a:r>
                      <a:endParaRPr sz="1150" dirty="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2" name="Imagen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5551" y="8334001"/>
            <a:ext cx="2216150" cy="256482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7050" y="10125704"/>
            <a:ext cx="2216150" cy="256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5377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" name="object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1252489"/>
              </p:ext>
            </p:extLst>
          </p:nvPr>
        </p:nvGraphicFramePr>
        <p:xfrm>
          <a:off x="453145" y="8619880"/>
          <a:ext cx="7224927" cy="201980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2249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43408">
                <a:tc>
                  <a:txBody>
                    <a:bodyPr/>
                    <a:lstStyle/>
                    <a:p>
                      <a:pPr marL="100330" algn="ctr">
                        <a:lnSpc>
                          <a:spcPct val="100000"/>
                        </a:lnSpc>
                        <a:spcBef>
                          <a:spcPts val="500"/>
                        </a:spcBef>
                        <a:tabLst>
                          <a:tab pos="5250815" algn="l"/>
                        </a:tabLst>
                      </a:pPr>
                      <a:r>
                        <a:rPr sz="1200" b="1" dirty="0">
                          <a:latin typeface="Janda Safe and Sound Solid" panose="02000503000000020004" pitchFamily="2" charset="0"/>
                          <a:cs typeface="Calibri"/>
                        </a:rPr>
                        <a:t>Rec</a:t>
                      </a:r>
                      <a:r>
                        <a:rPr sz="1200" b="1" spc="5" dirty="0">
                          <a:latin typeface="Janda Safe and Sound Solid" panose="02000503000000020004" pitchFamily="2" charset="0"/>
                          <a:cs typeface="Calibri"/>
                        </a:rPr>
                        <a:t>o</a:t>
                      </a:r>
                      <a:r>
                        <a:rPr sz="1200" b="1" spc="-5" dirty="0">
                          <a:latin typeface="Janda Safe and Sound Solid" panose="02000503000000020004" pitchFamily="2" charset="0"/>
                          <a:cs typeface="Calibri"/>
                        </a:rPr>
                        <a:t>me</a:t>
                      </a:r>
                      <a:r>
                        <a:rPr sz="1200" b="1" dirty="0">
                          <a:latin typeface="Janda Safe and Sound Solid" panose="02000503000000020004" pitchFamily="2" charset="0"/>
                          <a:cs typeface="Calibri"/>
                        </a:rPr>
                        <a:t>n</a:t>
                      </a:r>
                      <a:r>
                        <a:rPr sz="1200" b="1" spc="5" dirty="0">
                          <a:latin typeface="Janda Safe and Sound Solid" panose="02000503000000020004" pitchFamily="2" charset="0"/>
                          <a:cs typeface="Calibri"/>
                        </a:rPr>
                        <a:t>d</a:t>
                      </a:r>
                      <a:r>
                        <a:rPr sz="1200" b="1" dirty="0">
                          <a:latin typeface="Janda Safe and Sound Solid" panose="02000503000000020004" pitchFamily="2" charset="0"/>
                          <a:cs typeface="Calibri"/>
                        </a:rPr>
                        <a:t>ac</a:t>
                      </a:r>
                      <a:r>
                        <a:rPr sz="1200" b="1" spc="5" dirty="0">
                          <a:latin typeface="Janda Safe and Sound Solid" panose="02000503000000020004" pitchFamily="2" charset="0"/>
                          <a:cs typeface="Calibri"/>
                        </a:rPr>
                        <a:t>i</a:t>
                      </a:r>
                      <a:r>
                        <a:rPr sz="1200" b="1" dirty="0">
                          <a:latin typeface="Janda Safe and Sound Solid" panose="02000503000000020004" pitchFamily="2" charset="0"/>
                          <a:cs typeface="Calibri"/>
                        </a:rPr>
                        <a:t>o</a:t>
                      </a:r>
                      <a:r>
                        <a:rPr sz="1200" b="1" spc="5" dirty="0">
                          <a:latin typeface="Janda Safe and Sound Solid" panose="02000503000000020004" pitchFamily="2" charset="0"/>
                          <a:cs typeface="Calibri"/>
                        </a:rPr>
                        <a:t>n</a:t>
                      </a:r>
                      <a:r>
                        <a:rPr sz="1200" b="1" spc="-5" dirty="0">
                          <a:latin typeface="Janda Safe and Sound Solid" panose="02000503000000020004" pitchFamily="2" charset="0"/>
                          <a:cs typeface="Calibri"/>
                        </a:rPr>
                        <a:t>e</a:t>
                      </a:r>
                      <a:r>
                        <a:rPr sz="1200" b="1" dirty="0">
                          <a:latin typeface="Janda Safe and Sound Solid" panose="02000503000000020004" pitchFamily="2" charset="0"/>
                          <a:cs typeface="Calibri"/>
                        </a:rPr>
                        <a:t>s</a:t>
                      </a:r>
                      <a:r>
                        <a:rPr sz="1200" b="1" spc="-105" dirty="0">
                          <a:latin typeface="Janda Safe and Sound Solid" panose="02000503000000020004" pitchFamily="2" charset="0"/>
                          <a:cs typeface="Calibri"/>
                        </a:rPr>
                        <a:t> </a:t>
                      </a:r>
                      <a:r>
                        <a:rPr sz="1200" b="1" dirty="0">
                          <a:latin typeface="Janda Safe and Sound Solid" panose="02000503000000020004" pitchFamily="2" charset="0"/>
                          <a:cs typeface="Calibri"/>
                        </a:rPr>
                        <a:t>p</a:t>
                      </a:r>
                      <a:r>
                        <a:rPr sz="1200" b="1" spc="-5" dirty="0">
                          <a:latin typeface="Janda Safe and Sound Solid" panose="02000503000000020004" pitchFamily="2" charset="0"/>
                          <a:cs typeface="Calibri"/>
                        </a:rPr>
                        <a:t>a</a:t>
                      </a:r>
                      <a:r>
                        <a:rPr sz="1200" b="1" dirty="0">
                          <a:latin typeface="Janda Safe and Sound Solid" panose="02000503000000020004" pitchFamily="2" charset="0"/>
                          <a:cs typeface="Calibri"/>
                        </a:rPr>
                        <a:t>ra</a:t>
                      </a:r>
                      <a:r>
                        <a:rPr sz="1200" b="1" spc="-25" dirty="0">
                          <a:latin typeface="Janda Safe and Sound Solid" panose="02000503000000020004" pitchFamily="2" charset="0"/>
                          <a:cs typeface="Calibri"/>
                        </a:rPr>
                        <a:t> </a:t>
                      </a:r>
                      <a:r>
                        <a:rPr sz="1200" b="1" dirty="0">
                          <a:latin typeface="Janda Safe and Sound Solid" panose="02000503000000020004" pitchFamily="2" charset="0"/>
                          <a:cs typeface="Calibri"/>
                        </a:rPr>
                        <a:t>su</a:t>
                      </a:r>
                      <a:r>
                        <a:rPr sz="1200" b="1" spc="5" dirty="0">
                          <a:latin typeface="Janda Safe and Sound Solid" panose="02000503000000020004" pitchFamily="2" charset="0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latin typeface="Janda Safe and Sound Solid" panose="02000503000000020004" pitchFamily="2" charset="0"/>
                          <a:cs typeface="Calibri"/>
                        </a:rPr>
                        <a:t>c</a:t>
                      </a:r>
                      <a:r>
                        <a:rPr sz="1200" b="1" dirty="0">
                          <a:latin typeface="Janda Safe and Sound Solid" panose="02000503000000020004" pitchFamily="2" charset="0"/>
                          <a:cs typeface="Calibri"/>
                        </a:rPr>
                        <a:t>onsid</a:t>
                      </a:r>
                      <a:r>
                        <a:rPr sz="1200" b="1" spc="-5" dirty="0">
                          <a:latin typeface="Janda Safe and Sound Solid" panose="02000503000000020004" pitchFamily="2" charset="0"/>
                          <a:cs typeface="Calibri"/>
                        </a:rPr>
                        <a:t>e</a:t>
                      </a:r>
                      <a:r>
                        <a:rPr sz="1200" b="1" spc="-10" dirty="0">
                          <a:latin typeface="Janda Safe and Sound Solid" panose="02000503000000020004" pitchFamily="2" charset="0"/>
                          <a:cs typeface="Calibri"/>
                        </a:rPr>
                        <a:t>r</a:t>
                      </a:r>
                      <a:r>
                        <a:rPr sz="1200" b="1" spc="-20" dirty="0">
                          <a:latin typeface="Janda Safe and Sound Solid" panose="02000503000000020004" pitchFamily="2" charset="0"/>
                          <a:cs typeface="Calibri"/>
                        </a:rPr>
                        <a:t>a</a:t>
                      </a:r>
                      <a:r>
                        <a:rPr sz="1200" b="1" spc="-5" dirty="0">
                          <a:latin typeface="Janda Safe and Sound Solid" panose="02000503000000020004" pitchFamily="2" charset="0"/>
                          <a:cs typeface="Calibri"/>
                        </a:rPr>
                        <a:t>c</a:t>
                      </a:r>
                      <a:r>
                        <a:rPr sz="1200" b="1" spc="-10" dirty="0">
                          <a:latin typeface="Janda Safe and Sound Solid" panose="02000503000000020004" pitchFamily="2" charset="0"/>
                          <a:cs typeface="Calibri"/>
                        </a:rPr>
                        <a:t>i</a:t>
                      </a:r>
                      <a:r>
                        <a:rPr sz="1200" b="1" dirty="0">
                          <a:latin typeface="Janda Safe and Sound Solid" panose="02000503000000020004" pitchFamily="2" charset="0"/>
                          <a:cs typeface="Calibri"/>
                        </a:rPr>
                        <a:t>ón</a:t>
                      </a:r>
                      <a:r>
                        <a:rPr sz="1200" b="1" spc="-15" dirty="0">
                          <a:latin typeface="Janda Safe and Sound Solid" panose="02000503000000020004" pitchFamily="2" charset="0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latin typeface="Janda Safe and Sound Solid" panose="02000503000000020004" pitchFamily="2" charset="0"/>
                          <a:cs typeface="Calibri"/>
                        </a:rPr>
                        <a:t>e</a:t>
                      </a:r>
                      <a:r>
                        <a:rPr sz="1200" b="1" dirty="0">
                          <a:latin typeface="Janda Safe and Sound Solid" panose="02000503000000020004" pitchFamily="2" charset="0"/>
                          <a:cs typeface="Calibri"/>
                        </a:rPr>
                        <a:t>n</a:t>
                      </a:r>
                      <a:r>
                        <a:rPr sz="1200" b="1" spc="-20" dirty="0">
                          <a:latin typeface="Janda Safe and Sound Solid" panose="02000503000000020004" pitchFamily="2" charset="0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latin typeface="Janda Safe and Sound Solid" panose="02000503000000020004" pitchFamily="2" charset="0"/>
                          <a:cs typeface="Calibri"/>
                        </a:rPr>
                        <a:t>e</a:t>
                      </a:r>
                      <a:r>
                        <a:rPr sz="1200" b="1" dirty="0">
                          <a:latin typeface="Janda Safe and Sound Solid" panose="02000503000000020004" pitchFamily="2" charset="0"/>
                          <a:cs typeface="Calibri"/>
                        </a:rPr>
                        <a:t>l</a:t>
                      </a:r>
                      <a:r>
                        <a:rPr sz="1200" b="1" spc="10" dirty="0">
                          <a:latin typeface="Janda Safe and Sound Solid" panose="02000503000000020004" pitchFamily="2" charset="0"/>
                          <a:cs typeface="Calibri"/>
                        </a:rPr>
                        <a:t> </a:t>
                      </a:r>
                      <a:r>
                        <a:rPr sz="1200" b="1" dirty="0">
                          <a:latin typeface="Janda Safe and Sound Solid" panose="02000503000000020004" pitchFamily="2" charset="0"/>
                          <a:cs typeface="Calibri"/>
                        </a:rPr>
                        <a:t>próxi</a:t>
                      </a:r>
                      <a:r>
                        <a:rPr sz="1200" b="1" spc="-5" dirty="0">
                          <a:latin typeface="Janda Safe and Sound Solid" panose="02000503000000020004" pitchFamily="2" charset="0"/>
                          <a:cs typeface="Calibri"/>
                        </a:rPr>
                        <a:t>m</a:t>
                      </a:r>
                      <a:r>
                        <a:rPr sz="1200" b="1" dirty="0">
                          <a:latin typeface="Janda Safe and Sound Solid" panose="02000503000000020004" pitchFamily="2" charset="0"/>
                          <a:cs typeface="Calibri"/>
                        </a:rPr>
                        <a:t>o</a:t>
                      </a:r>
                      <a:r>
                        <a:rPr sz="1200" b="1" spc="-15" dirty="0">
                          <a:latin typeface="Janda Safe and Sound Solid" panose="02000503000000020004" pitchFamily="2" charset="0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latin typeface="Janda Safe and Sound Solid" panose="02000503000000020004" pitchFamily="2" charset="0"/>
                          <a:cs typeface="Calibri"/>
                        </a:rPr>
                        <a:t>c</a:t>
                      </a:r>
                      <a:r>
                        <a:rPr sz="1200" b="1" spc="5" dirty="0">
                          <a:latin typeface="Janda Safe and Sound Solid" panose="02000503000000020004" pitchFamily="2" charset="0"/>
                          <a:cs typeface="Calibri"/>
                        </a:rPr>
                        <a:t>i</a:t>
                      </a:r>
                      <a:r>
                        <a:rPr sz="1200" b="1" spc="-5" dirty="0">
                          <a:latin typeface="Janda Safe and Sound Solid" panose="02000503000000020004" pitchFamily="2" charset="0"/>
                          <a:cs typeface="Calibri"/>
                        </a:rPr>
                        <a:t>c</a:t>
                      </a:r>
                      <a:r>
                        <a:rPr sz="1200" b="1" spc="5" dirty="0">
                          <a:latin typeface="Janda Safe and Sound Solid" panose="02000503000000020004" pitchFamily="2" charset="0"/>
                          <a:cs typeface="Calibri"/>
                        </a:rPr>
                        <a:t>l</a:t>
                      </a:r>
                      <a:r>
                        <a:rPr sz="1200" b="1" dirty="0">
                          <a:latin typeface="Janda Safe and Sound Solid" panose="02000503000000020004" pitchFamily="2" charset="0"/>
                          <a:cs typeface="Calibri"/>
                        </a:rPr>
                        <a:t>o</a:t>
                      </a:r>
                      <a:r>
                        <a:rPr sz="1200" b="1" spc="-10" dirty="0">
                          <a:latin typeface="Janda Safe and Sound Solid" panose="02000503000000020004" pitchFamily="2" charset="0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latin typeface="Janda Safe and Sound Solid" panose="02000503000000020004" pitchFamily="2" charset="0"/>
                          <a:cs typeface="Calibri"/>
                        </a:rPr>
                        <a:t>e</a:t>
                      </a:r>
                      <a:r>
                        <a:rPr sz="1200" b="1" dirty="0">
                          <a:latin typeface="Janda Safe and Sound Solid" panose="02000503000000020004" pitchFamily="2" charset="0"/>
                          <a:cs typeface="Calibri"/>
                        </a:rPr>
                        <a:t>scol</a:t>
                      </a:r>
                      <a:r>
                        <a:rPr sz="1200" b="1" spc="-5" dirty="0">
                          <a:latin typeface="Janda Safe and Sound Solid" panose="02000503000000020004" pitchFamily="2" charset="0"/>
                          <a:cs typeface="Calibri"/>
                        </a:rPr>
                        <a:t>a</a:t>
                      </a:r>
                      <a:r>
                        <a:rPr sz="1200" b="1" dirty="0">
                          <a:latin typeface="Janda Safe and Sound Solid" panose="02000503000000020004" pitchFamily="2" charset="0"/>
                          <a:cs typeface="Calibri"/>
                        </a:rPr>
                        <a:t>r</a:t>
                      </a:r>
                      <a:r>
                        <a:rPr sz="1200" b="1" spc="-40" dirty="0">
                          <a:latin typeface="Janda Safe and Sound Solid" panose="02000503000000020004" pitchFamily="2" charset="0"/>
                          <a:cs typeface="Calibri"/>
                        </a:rPr>
                        <a:t> </a:t>
                      </a:r>
                      <a:r>
                        <a:rPr sz="1200" b="1" u="heavy" dirty="0">
                          <a:uFill>
                            <a:solidFill>
                              <a:srgbClr val="000000"/>
                            </a:solidFill>
                          </a:uFill>
                          <a:latin typeface="Janda Safe and Sound Solid" panose="02000503000000020004" pitchFamily="2" charset="0"/>
                          <a:cs typeface="Calibri"/>
                        </a:rPr>
                        <a:t> 	</a:t>
                      </a:r>
                      <a:endParaRPr sz="1200" dirty="0">
                        <a:latin typeface="Janda Safe and Sound Solid" panose="02000503000000020004" pitchFamily="2" charset="0"/>
                        <a:cs typeface="Calibri"/>
                      </a:endParaRPr>
                    </a:p>
                  </a:txBody>
                  <a:tcPr marL="0" marR="0" marT="6350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94B3D6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973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S" sz="1100" dirty="0" smtClean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s-ES" sz="1100" dirty="0" smtClean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s-ES" sz="1100" dirty="0" smtClean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s-ES" sz="1100" dirty="0" smtClean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s-ES" sz="1100" dirty="0" smtClean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s-ES" sz="1100" dirty="0" smtClean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s-ES" sz="1100" dirty="0" smtClean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s-ES" sz="1100" dirty="0" smtClean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s-ES" sz="1100" dirty="0" smtClean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94B3D6"/>
                      </a:solidFill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object 2"/>
          <p:cNvSpPr/>
          <p:nvPr/>
        </p:nvSpPr>
        <p:spPr>
          <a:xfrm>
            <a:off x="510844" y="1808975"/>
            <a:ext cx="3289935" cy="0"/>
          </a:xfrm>
          <a:custGeom>
            <a:avLst/>
            <a:gdLst/>
            <a:ahLst/>
            <a:cxnLst/>
            <a:rect l="l" t="t" r="r" b="b"/>
            <a:pathLst>
              <a:path w="3289935">
                <a:moveTo>
                  <a:pt x="0" y="0"/>
                </a:moveTo>
                <a:lnTo>
                  <a:pt x="3289706" y="0"/>
                </a:lnTo>
              </a:path>
            </a:pathLst>
          </a:custGeom>
          <a:ln w="9896">
            <a:solidFill>
              <a:srgbClr val="ECEA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3"/>
          <p:cNvSpPr/>
          <p:nvPr/>
        </p:nvSpPr>
        <p:spPr>
          <a:xfrm>
            <a:off x="510844" y="2083294"/>
            <a:ext cx="3289935" cy="0"/>
          </a:xfrm>
          <a:custGeom>
            <a:avLst/>
            <a:gdLst/>
            <a:ahLst/>
            <a:cxnLst/>
            <a:rect l="l" t="t" r="r" b="b"/>
            <a:pathLst>
              <a:path w="3289935">
                <a:moveTo>
                  <a:pt x="0" y="0"/>
                </a:moveTo>
                <a:lnTo>
                  <a:pt x="3289706" y="0"/>
                </a:lnTo>
              </a:path>
            </a:pathLst>
          </a:custGeom>
          <a:ln w="9896">
            <a:solidFill>
              <a:srgbClr val="ECEA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4"/>
          <p:cNvSpPr/>
          <p:nvPr/>
        </p:nvSpPr>
        <p:spPr>
          <a:xfrm>
            <a:off x="510844" y="2357615"/>
            <a:ext cx="3289935" cy="0"/>
          </a:xfrm>
          <a:custGeom>
            <a:avLst/>
            <a:gdLst/>
            <a:ahLst/>
            <a:cxnLst/>
            <a:rect l="l" t="t" r="r" b="b"/>
            <a:pathLst>
              <a:path w="3289935">
                <a:moveTo>
                  <a:pt x="0" y="0"/>
                </a:moveTo>
                <a:lnTo>
                  <a:pt x="3289706" y="0"/>
                </a:lnTo>
              </a:path>
            </a:pathLst>
          </a:custGeom>
          <a:ln w="9896">
            <a:solidFill>
              <a:srgbClr val="ECEA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5"/>
          <p:cNvSpPr/>
          <p:nvPr/>
        </p:nvSpPr>
        <p:spPr>
          <a:xfrm>
            <a:off x="510844" y="2631935"/>
            <a:ext cx="3289935" cy="0"/>
          </a:xfrm>
          <a:custGeom>
            <a:avLst/>
            <a:gdLst/>
            <a:ahLst/>
            <a:cxnLst/>
            <a:rect l="l" t="t" r="r" b="b"/>
            <a:pathLst>
              <a:path w="3289935">
                <a:moveTo>
                  <a:pt x="0" y="0"/>
                </a:moveTo>
                <a:lnTo>
                  <a:pt x="3289706" y="0"/>
                </a:lnTo>
              </a:path>
            </a:pathLst>
          </a:custGeom>
          <a:ln w="9896">
            <a:solidFill>
              <a:srgbClr val="ECEA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6"/>
          <p:cNvSpPr/>
          <p:nvPr/>
        </p:nvSpPr>
        <p:spPr>
          <a:xfrm>
            <a:off x="510844" y="2906300"/>
            <a:ext cx="3289935" cy="0"/>
          </a:xfrm>
          <a:custGeom>
            <a:avLst/>
            <a:gdLst/>
            <a:ahLst/>
            <a:cxnLst/>
            <a:rect l="l" t="t" r="r" b="b"/>
            <a:pathLst>
              <a:path w="3289935">
                <a:moveTo>
                  <a:pt x="0" y="0"/>
                </a:moveTo>
                <a:lnTo>
                  <a:pt x="3289680" y="0"/>
                </a:lnTo>
              </a:path>
            </a:pathLst>
          </a:custGeom>
          <a:ln w="9916">
            <a:solidFill>
              <a:srgbClr val="ECEA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7"/>
          <p:cNvSpPr/>
          <p:nvPr/>
        </p:nvSpPr>
        <p:spPr>
          <a:xfrm>
            <a:off x="510844" y="3180829"/>
            <a:ext cx="3289935" cy="0"/>
          </a:xfrm>
          <a:custGeom>
            <a:avLst/>
            <a:gdLst/>
            <a:ahLst/>
            <a:cxnLst/>
            <a:rect l="l" t="t" r="r" b="b"/>
            <a:pathLst>
              <a:path w="3289935">
                <a:moveTo>
                  <a:pt x="0" y="0"/>
                </a:moveTo>
                <a:lnTo>
                  <a:pt x="3289706" y="0"/>
                </a:lnTo>
              </a:path>
            </a:pathLst>
          </a:custGeom>
          <a:ln w="9896">
            <a:solidFill>
              <a:srgbClr val="ECEA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8"/>
          <p:cNvSpPr/>
          <p:nvPr/>
        </p:nvSpPr>
        <p:spPr>
          <a:xfrm>
            <a:off x="510844" y="3455149"/>
            <a:ext cx="3289935" cy="0"/>
          </a:xfrm>
          <a:custGeom>
            <a:avLst/>
            <a:gdLst/>
            <a:ahLst/>
            <a:cxnLst/>
            <a:rect l="l" t="t" r="r" b="b"/>
            <a:pathLst>
              <a:path w="3289935">
                <a:moveTo>
                  <a:pt x="0" y="0"/>
                </a:moveTo>
                <a:lnTo>
                  <a:pt x="3289706" y="0"/>
                </a:lnTo>
              </a:path>
            </a:pathLst>
          </a:custGeom>
          <a:ln w="9896">
            <a:solidFill>
              <a:srgbClr val="ECEA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9"/>
          <p:cNvSpPr/>
          <p:nvPr/>
        </p:nvSpPr>
        <p:spPr>
          <a:xfrm>
            <a:off x="510844" y="3729469"/>
            <a:ext cx="3289935" cy="0"/>
          </a:xfrm>
          <a:custGeom>
            <a:avLst/>
            <a:gdLst/>
            <a:ahLst/>
            <a:cxnLst/>
            <a:rect l="l" t="t" r="r" b="b"/>
            <a:pathLst>
              <a:path w="3289935">
                <a:moveTo>
                  <a:pt x="0" y="0"/>
                </a:moveTo>
                <a:lnTo>
                  <a:pt x="3289706" y="0"/>
                </a:lnTo>
              </a:path>
            </a:pathLst>
          </a:custGeom>
          <a:ln w="9896">
            <a:solidFill>
              <a:srgbClr val="ECEA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0"/>
          <p:cNvSpPr/>
          <p:nvPr/>
        </p:nvSpPr>
        <p:spPr>
          <a:xfrm>
            <a:off x="510844" y="4003789"/>
            <a:ext cx="3289935" cy="0"/>
          </a:xfrm>
          <a:custGeom>
            <a:avLst/>
            <a:gdLst/>
            <a:ahLst/>
            <a:cxnLst/>
            <a:rect l="l" t="t" r="r" b="b"/>
            <a:pathLst>
              <a:path w="3289935">
                <a:moveTo>
                  <a:pt x="0" y="0"/>
                </a:moveTo>
                <a:lnTo>
                  <a:pt x="3289706" y="0"/>
                </a:lnTo>
              </a:path>
            </a:pathLst>
          </a:custGeom>
          <a:ln w="9896">
            <a:solidFill>
              <a:srgbClr val="ECEA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1"/>
          <p:cNvSpPr/>
          <p:nvPr/>
        </p:nvSpPr>
        <p:spPr>
          <a:xfrm>
            <a:off x="548944" y="4278109"/>
            <a:ext cx="3213735" cy="0"/>
          </a:xfrm>
          <a:custGeom>
            <a:avLst/>
            <a:gdLst/>
            <a:ahLst/>
            <a:cxnLst/>
            <a:rect l="l" t="t" r="r" b="b"/>
            <a:pathLst>
              <a:path w="3213735">
                <a:moveTo>
                  <a:pt x="0" y="0"/>
                </a:moveTo>
                <a:lnTo>
                  <a:pt x="3213201" y="0"/>
                </a:lnTo>
              </a:path>
            </a:pathLst>
          </a:custGeom>
          <a:ln w="9896">
            <a:solidFill>
              <a:srgbClr val="ECEA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2"/>
          <p:cNvSpPr/>
          <p:nvPr/>
        </p:nvSpPr>
        <p:spPr>
          <a:xfrm>
            <a:off x="4067809" y="1790434"/>
            <a:ext cx="3142615" cy="0"/>
          </a:xfrm>
          <a:custGeom>
            <a:avLst/>
            <a:gdLst/>
            <a:ahLst/>
            <a:cxnLst/>
            <a:rect l="l" t="t" r="r" b="b"/>
            <a:pathLst>
              <a:path w="3142615">
                <a:moveTo>
                  <a:pt x="0" y="0"/>
                </a:moveTo>
                <a:lnTo>
                  <a:pt x="3142079" y="0"/>
                </a:lnTo>
              </a:path>
            </a:pathLst>
          </a:custGeom>
          <a:ln w="9104">
            <a:solidFill>
              <a:srgbClr val="ECEA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3"/>
          <p:cNvSpPr/>
          <p:nvPr/>
        </p:nvSpPr>
        <p:spPr>
          <a:xfrm>
            <a:off x="4067809" y="2041894"/>
            <a:ext cx="3142615" cy="0"/>
          </a:xfrm>
          <a:custGeom>
            <a:avLst/>
            <a:gdLst/>
            <a:ahLst/>
            <a:cxnLst/>
            <a:rect l="l" t="t" r="r" b="b"/>
            <a:pathLst>
              <a:path w="3142615">
                <a:moveTo>
                  <a:pt x="0" y="0"/>
                </a:moveTo>
                <a:lnTo>
                  <a:pt x="3142079" y="0"/>
                </a:lnTo>
              </a:path>
            </a:pathLst>
          </a:custGeom>
          <a:ln w="9104">
            <a:solidFill>
              <a:srgbClr val="ECEA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4"/>
          <p:cNvSpPr/>
          <p:nvPr/>
        </p:nvSpPr>
        <p:spPr>
          <a:xfrm>
            <a:off x="4067809" y="2293354"/>
            <a:ext cx="3142615" cy="0"/>
          </a:xfrm>
          <a:custGeom>
            <a:avLst/>
            <a:gdLst/>
            <a:ahLst/>
            <a:cxnLst/>
            <a:rect l="l" t="t" r="r" b="b"/>
            <a:pathLst>
              <a:path w="3142615">
                <a:moveTo>
                  <a:pt x="0" y="0"/>
                </a:moveTo>
                <a:lnTo>
                  <a:pt x="3142079" y="0"/>
                </a:lnTo>
              </a:path>
            </a:pathLst>
          </a:custGeom>
          <a:ln w="9104">
            <a:solidFill>
              <a:srgbClr val="ECEA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15"/>
          <p:cNvSpPr/>
          <p:nvPr/>
        </p:nvSpPr>
        <p:spPr>
          <a:xfrm>
            <a:off x="4067809" y="2544814"/>
            <a:ext cx="3142615" cy="0"/>
          </a:xfrm>
          <a:custGeom>
            <a:avLst/>
            <a:gdLst/>
            <a:ahLst/>
            <a:cxnLst/>
            <a:rect l="l" t="t" r="r" b="b"/>
            <a:pathLst>
              <a:path w="3142615">
                <a:moveTo>
                  <a:pt x="0" y="0"/>
                </a:moveTo>
                <a:lnTo>
                  <a:pt x="3142079" y="0"/>
                </a:lnTo>
              </a:path>
            </a:pathLst>
          </a:custGeom>
          <a:ln w="9104">
            <a:solidFill>
              <a:srgbClr val="ECEA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16"/>
          <p:cNvSpPr/>
          <p:nvPr/>
        </p:nvSpPr>
        <p:spPr>
          <a:xfrm>
            <a:off x="4067809" y="2796274"/>
            <a:ext cx="3142615" cy="0"/>
          </a:xfrm>
          <a:custGeom>
            <a:avLst/>
            <a:gdLst/>
            <a:ahLst/>
            <a:cxnLst/>
            <a:rect l="l" t="t" r="r" b="b"/>
            <a:pathLst>
              <a:path w="3142615">
                <a:moveTo>
                  <a:pt x="0" y="0"/>
                </a:moveTo>
                <a:lnTo>
                  <a:pt x="3142079" y="0"/>
                </a:lnTo>
              </a:path>
            </a:pathLst>
          </a:custGeom>
          <a:ln w="9104">
            <a:solidFill>
              <a:srgbClr val="ECEA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17"/>
          <p:cNvSpPr/>
          <p:nvPr/>
        </p:nvSpPr>
        <p:spPr>
          <a:xfrm>
            <a:off x="4067809" y="3047988"/>
            <a:ext cx="3142615" cy="0"/>
          </a:xfrm>
          <a:custGeom>
            <a:avLst/>
            <a:gdLst/>
            <a:ahLst/>
            <a:cxnLst/>
            <a:rect l="l" t="t" r="r" b="b"/>
            <a:pathLst>
              <a:path w="3142615">
                <a:moveTo>
                  <a:pt x="0" y="0"/>
                </a:moveTo>
                <a:lnTo>
                  <a:pt x="3142079" y="0"/>
                </a:lnTo>
              </a:path>
            </a:pathLst>
          </a:custGeom>
          <a:ln w="9104">
            <a:solidFill>
              <a:srgbClr val="ECEA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18"/>
          <p:cNvSpPr/>
          <p:nvPr/>
        </p:nvSpPr>
        <p:spPr>
          <a:xfrm>
            <a:off x="4067809" y="3299448"/>
            <a:ext cx="3142615" cy="0"/>
          </a:xfrm>
          <a:custGeom>
            <a:avLst/>
            <a:gdLst/>
            <a:ahLst/>
            <a:cxnLst/>
            <a:rect l="l" t="t" r="r" b="b"/>
            <a:pathLst>
              <a:path w="3142615">
                <a:moveTo>
                  <a:pt x="0" y="0"/>
                </a:moveTo>
                <a:lnTo>
                  <a:pt x="3142079" y="0"/>
                </a:lnTo>
              </a:path>
            </a:pathLst>
          </a:custGeom>
          <a:ln w="9104">
            <a:solidFill>
              <a:srgbClr val="ECEA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19"/>
          <p:cNvSpPr/>
          <p:nvPr/>
        </p:nvSpPr>
        <p:spPr>
          <a:xfrm>
            <a:off x="4067809" y="3550908"/>
            <a:ext cx="3142615" cy="0"/>
          </a:xfrm>
          <a:custGeom>
            <a:avLst/>
            <a:gdLst/>
            <a:ahLst/>
            <a:cxnLst/>
            <a:rect l="l" t="t" r="r" b="b"/>
            <a:pathLst>
              <a:path w="3142615">
                <a:moveTo>
                  <a:pt x="0" y="0"/>
                </a:moveTo>
                <a:lnTo>
                  <a:pt x="3142079" y="0"/>
                </a:lnTo>
              </a:path>
            </a:pathLst>
          </a:custGeom>
          <a:ln w="9104">
            <a:solidFill>
              <a:srgbClr val="ECEA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0"/>
          <p:cNvSpPr/>
          <p:nvPr/>
        </p:nvSpPr>
        <p:spPr>
          <a:xfrm>
            <a:off x="4067809" y="3802368"/>
            <a:ext cx="3142615" cy="0"/>
          </a:xfrm>
          <a:custGeom>
            <a:avLst/>
            <a:gdLst/>
            <a:ahLst/>
            <a:cxnLst/>
            <a:rect l="l" t="t" r="r" b="b"/>
            <a:pathLst>
              <a:path w="3142615">
                <a:moveTo>
                  <a:pt x="0" y="0"/>
                </a:moveTo>
                <a:lnTo>
                  <a:pt x="3142079" y="0"/>
                </a:lnTo>
              </a:path>
            </a:pathLst>
          </a:custGeom>
          <a:ln w="9104">
            <a:solidFill>
              <a:srgbClr val="ECEA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1"/>
          <p:cNvSpPr/>
          <p:nvPr/>
        </p:nvSpPr>
        <p:spPr>
          <a:xfrm>
            <a:off x="4067809" y="4053828"/>
            <a:ext cx="3142615" cy="0"/>
          </a:xfrm>
          <a:custGeom>
            <a:avLst/>
            <a:gdLst/>
            <a:ahLst/>
            <a:cxnLst/>
            <a:rect l="l" t="t" r="r" b="b"/>
            <a:pathLst>
              <a:path w="3142615">
                <a:moveTo>
                  <a:pt x="0" y="0"/>
                </a:moveTo>
                <a:lnTo>
                  <a:pt x="3142079" y="0"/>
                </a:lnTo>
              </a:path>
            </a:pathLst>
          </a:custGeom>
          <a:ln w="9104">
            <a:solidFill>
              <a:srgbClr val="ECEA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2"/>
          <p:cNvSpPr/>
          <p:nvPr/>
        </p:nvSpPr>
        <p:spPr>
          <a:xfrm>
            <a:off x="4067809" y="4305288"/>
            <a:ext cx="3148965" cy="0"/>
          </a:xfrm>
          <a:custGeom>
            <a:avLst/>
            <a:gdLst/>
            <a:ahLst/>
            <a:cxnLst/>
            <a:rect l="l" t="t" r="r" b="b"/>
            <a:pathLst>
              <a:path w="3148965">
                <a:moveTo>
                  <a:pt x="0" y="0"/>
                </a:moveTo>
                <a:lnTo>
                  <a:pt x="3148522" y="0"/>
                </a:lnTo>
              </a:path>
            </a:pathLst>
          </a:custGeom>
          <a:ln w="9104">
            <a:solidFill>
              <a:srgbClr val="ECEA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28" name="object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9855359"/>
              </p:ext>
            </p:extLst>
          </p:nvPr>
        </p:nvGraphicFramePr>
        <p:xfrm>
          <a:off x="455128" y="424613"/>
          <a:ext cx="7228312" cy="12039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2283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55852">
                <a:tc>
                  <a:txBody>
                    <a:bodyPr/>
                    <a:lstStyle/>
                    <a:p>
                      <a:pPr marL="15875"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endParaRPr lang="es-ES" sz="2400" b="1" spc="-45" dirty="0" smtClean="0">
                        <a:latin typeface="Janda Safe and Sound Solid" panose="02000503000000020004" pitchFamily="2" charset="0"/>
                        <a:cs typeface="Georgia"/>
                      </a:endParaRPr>
                    </a:p>
                    <a:p>
                      <a:pPr marL="15875"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lang="es-ES" sz="2400" b="1" spc="-45" dirty="0" smtClean="0">
                          <a:latin typeface="Janda Safe and Sound Solid" panose="02000503000000020004" pitchFamily="2" charset="0"/>
                          <a:cs typeface="Georgia"/>
                        </a:rPr>
                        <a:t>F</a:t>
                      </a:r>
                      <a:r>
                        <a:rPr lang="es-ES" sz="2400" b="1" spc="-55" dirty="0" smtClean="0">
                          <a:latin typeface="Janda Safe and Sound Solid" panose="02000503000000020004" pitchFamily="2" charset="0"/>
                          <a:cs typeface="Georgia"/>
                        </a:rPr>
                        <a:t>I</a:t>
                      </a:r>
                      <a:r>
                        <a:rPr lang="es-ES" sz="2400" b="1" spc="-50" dirty="0" smtClean="0">
                          <a:latin typeface="Janda Safe and Sound Solid" panose="02000503000000020004" pitchFamily="2" charset="0"/>
                          <a:cs typeface="Georgia"/>
                        </a:rPr>
                        <a:t>C</a:t>
                      </a:r>
                      <a:r>
                        <a:rPr lang="es-ES" sz="2400" b="1" spc="-45" dirty="0" smtClean="0">
                          <a:latin typeface="Janda Safe and Sound Solid" panose="02000503000000020004" pitchFamily="2" charset="0"/>
                          <a:cs typeface="Georgia"/>
                        </a:rPr>
                        <a:t>H</a:t>
                      </a:r>
                      <a:r>
                        <a:rPr lang="es-ES" sz="2400" b="1" dirty="0" smtClean="0">
                          <a:latin typeface="Janda Safe and Sound Solid" panose="02000503000000020004" pitchFamily="2" charset="0"/>
                          <a:cs typeface="Georgia"/>
                        </a:rPr>
                        <a:t>A</a:t>
                      </a:r>
                      <a:r>
                        <a:rPr lang="es-ES" sz="2400" b="1" spc="-125" dirty="0" smtClean="0">
                          <a:latin typeface="Janda Safe and Sound Solid" panose="02000503000000020004" pitchFamily="2" charset="0"/>
                          <a:cs typeface="Georgia"/>
                        </a:rPr>
                        <a:t> </a:t>
                      </a:r>
                      <a:r>
                        <a:rPr lang="es-ES" sz="2400" b="1" spc="-45" dirty="0" smtClean="0">
                          <a:latin typeface="Janda Safe and Sound Solid" panose="02000503000000020004" pitchFamily="2" charset="0"/>
                          <a:cs typeface="Georgia"/>
                        </a:rPr>
                        <a:t>D</a:t>
                      </a:r>
                      <a:r>
                        <a:rPr lang="es-ES" sz="2400" b="1" spc="-50" dirty="0" smtClean="0">
                          <a:latin typeface="Janda Safe and Sound Solid" panose="02000503000000020004" pitchFamily="2" charset="0"/>
                          <a:cs typeface="Georgia"/>
                        </a:rPr>
                        <a:t>ESCR</a:t>
                      </a:r>
                      <a:r>
                        <a:rPr lang="es-ES" sz="2400" b="1" spc="-55" dirty="0" smtClean="0">
                          <a:latin typeface="Janda Safe and Sound Solid" panose="02000503000000020004" pitchFamily="2" charset="0"/>
                          <a:cs typeface="Georgia"/>
                        </a:rPr>
                        <a:t>I</a:t>
                      </a:r>
                      <a:r>
                        <a:rPr lang="es-ES" sz="2400" b="1" spc="-50" dirty="0" smtClean="0">
                          <a:latin typeface="Janda Safe and Sound Solid" panose="02000503000000020004" pitchFamily="2" charset="0"/>
                          <a:cs typeface="Georgia"/>
                        </a:rPr>
                        <a:t>P</a:t>
                      </a:r>
                      <a:r>
                        <a:rPr lang="es-ES" sz="2400" b="1" spc="-45" dirty="0" smtClean="0">
                          <a:latin typeface="Janda Safe and Sound Solid" panose="02000503000000020004" pitchFamily="2" charset="0"/>
                          <a:cs typeface="Georgia"/>
                        </a:rPr>
                        <a:t>T</a:t>
                      </a:r>
                      <a:r>
                        <a:rPr lang="es-ES" sz="2400" b="1" spc="-55" dirty="0" smtClean="0">
                          <a:latin typeface="Janda Safe and Sound Solid" panose="02000503000000020004" pitchFamily="2" charset="0"/>
                          <a:cs typeface="Georgia"/>
                        </a:rPr>
                        <a:t>I</a:t>
                      </a:r>
                      <a:r>
                        <a:rPr lang="es-ES" sz="2400" b="1" spc="-50" dirty="0" smtClean="0">
                          <a:latin typeface="Janda Safe and Sound Solid" panose="02000503000000020004" pitchFamily="2" charset="0"/>
                          <a:cs typeface="Georgia"/>
                        </a:rPr>
                        <a:t>V</a:t>
                      </a:r>
                      <a:r>
                        <a:rPr lang="es-ES" sz="2400" b="1" dirty="0" smtClean="0">
                          <a:latin typeface="Janda Safe and Sound Solid" panose="02000503000000020004" pitchFamily="2" charset="0"/>
                          <a:cs typeface="Georgia"/>
                        </a:rPr>
                        <a:t>A</a:t>
                      </a:r>
                      <a:r>
                        <a:rPr lang="es-ES" sz="2400" b="1" spc="-114" dirty="0" smtClean="0">
                          <a:latin typeface="Janda Safe and Sound Solid" panose="02000503000000020004" pitchFamily="2" charset="0"/>
                          <a:cs typeface="Georgia"/>
                        </a:rPr>
                        <a:t> </a:t>
                      </a:r>
                      <a:r>
                        <a:rPr lang="es-ES" sz="2400" b="1" spc="-20" dirty="0" smtClean="0">
                          <a:latin typeface="Janda Safe and Sound Solid" panose="02000503000000020004" pitchFamily="2" charset="0"/>
                          <a:cs typeface="Georgia"/>
                        </a:rPr>
                        <a:t>D</a:t>
                      </a:r>
                      <a:r>
                        <a:rPr lang="es-ES" sz="2400" b="1" spc="-25" dirty="0" smtClean="0">
                          <a:latin typeface="Janda Safe and Sound Solid" panose="02000503000000020004" pitchFamily="2" charset="0"/>
                          <a:cs typeface="Georgia"/>
                        </a:rPr>
                        <a:t>E</a:t>
                      </a:r>
                      <a:r>
                        <a:rPr lang="es-ES" sz="2400" b="1" dirty="0" smtClean="0">
                          <a:latin typeface="Janda Safe and Sound Solid" panose="02000503000000020004" pitchFamily="2" charset="0"/>
                          <a:cs typeface="Georgia"/>
                        </a:rPr>
                        <a:t>L</a:t>
                      </a:r>
                      <a:r>
                        <a:rPr lang="es-ES" sz="2400" b="1" spc="-75" dirty="0" smtClean="0">
                          <a:latin typeface="Janda Safe and Sound Solid" panose="02000503000000020004" pitchFamily="2" charset="0"/>
                          <a:cs typeface="Georgia"/>
                        </a:rPr>
                        <a:t> </a:t>
                      </a:r>
                      <a:r>
                        <a:rPr lang="es-ES" sz="2400" b="1" spc="-30" dirty="0" smtClean="0">
                          <a:latin typeface="Janda Safe and Sound Solid" panose="02000503000000020004" pitchFamily="2" charset="0"/>
                          <a:cs typeface="Georgia"/>
                        </a:rPr>
                        <a:t>G</a:t>
                      </a:r>
                      <a:r>
                        <a:rPr lang="es-ES" sz="2400" b="1" spc="-25" dirty="0" smtClean="0">
                          <a:latin typeface="Janda Safe and Sound Solid" panose="02000503000000020004" pitchFamily="2" charset="0"/>
                          <a:cs typeface="Georgia"/>
                        </a:rPr>
                        <a:t>R</a:t>
                      </a:r>
                      <a:r>
                        <a:rPr lang="es-ES" sz="2400" b="1" spc="-30" dirty="0" smtClean="0">
                          <a:latin typeface="Janda Safe and Sound Solid" panose="02000503000000020004" pitchFamily="2" charset="0"/>
                          <a:cs typeface="Georgia"/>
                        </a:rPr>
                        <a:t>U</a:t>
                      </a:r>
                      <a:r>
                        <a:rPr lang="es-ES" sz="2400" b="1" spc="-25" dirty="0" smtClean="0">
                          <a:latin typeface="Janda Safe and Sound Solid" panose="02000503000000020004" pitchFamily="2" charset="0"/>
                          <a:cs typeface="Georgia"/>
                        </a:rPr>
                        <a:t>P</a:t>
                      </a:r>
                      <a:r>
                        <a:rPr lang="es-ES" sz="2400" b="1" dirty="0" smtClean="0">
                          <a:latin typeface="Janda Safe and Sound Solid" panose="02000503000000020004" pitchFamily="2" charset="0"/>
                          <a:cs typeface="Georgia"/>
                        </a:rPr>
                        <a:t>O</a:t>
                      </a:r>
                      <a:endParaRPr lang="es-ES" sz="2400" b="0" dirty="0">
                        <a:latin typeface="Janda Safe and Sound Solid" panose="02000503000000020004" pitchFamily="2" charset="0"/>
                        <a:cs typeface="Georgia"/>
                      </a:endParaRPr>
                    </a:p>
                    <a:p>
                      <a:pPr marL="15875"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400" b="1" dirty="0" smtClean="0">
                          <a:latin typeface="Calibri"/>
                          <a:cs typeface="Calibri"/>
                        </a:rPr>
                        <a:t>El</a:t>
                      </a:r>
                      <a:r>
                        <a:rPr sz="1400" b="1" spc="-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-5" dirty="0">
                          <a:latin typeface="Calibri"/>
                          <a:cs typeface="Calibri"/>
                        </a:rPr>
                        <a:t>grupo</a:t>
                      </a:r>
                      <a:r>
                        <a:rPr sz="1400" b="1" spc="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de</a:t>
                      </a:r>
                      <a:r>
                        <a:rPr sz="1400" b="1" u="heavy" dirty="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	</a:t>
                      </a:r>
                      <a:r>
                        <a:rPr sz="1400" b="1" spc="-5" dirty="0">
                          <a:latin typeface="Calibri"/>
                          <a:cs typeface="Calibri"/>
                        </a:rPr>
                        <a:t>grado</a:t>
                      </a:r>
                      <a:r>
                        <a:rPr sz="1400" b="1" spc="3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-5" dirty="0">
                          <a:latin typeface="Calibri"/>
                          <a:cs typeface="Calibri"/>
                        </a:rPr>
                        <a:t>presenta</a:t>
                      </a:r>
                      <a:r>
                        <a:rPr sz="1400" b="1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-5" dirty="0">
                          <a:latin typeface="Calibri"/>
                          <a:cs typeface="Calibri"/>
                        </a:rPr>
                        <a:t>las</a:t>
                      </a:r>
                      <a:r>
                        <a:rPr sz="1400" b="1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-5" dirty="0" err="1">
                          <a:latin typeface="Calibri"/>
                          <a:cs typeface="Calibri"/>
                        </a:rPr>
                        <a:t>siguientes</a:t>
                      </a:r>
                      <a:r>
                        <a:rPr sz="1400" b="1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-10" dirty="0" err="1" smtClean="0">
                          <a:latin typeface="Calibri"/>
                          <a:cs typeface="Calibri"/>
                        </a:rPr>
                        <a:t>características</a:t>
                      </a:r>
                      <a:r>
                        <a:rPr sz="1400" b="1" spc="-10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lang="es-ES" sz="1400" b="1" spc="-10" baseline="0" dirty="0" smtClean="0">
                          <a:latin typeface="Calibri"/>
                          <a:cs typeface="Calibri"/>
                        </a:rPr>
                        <a:t>  </a:t>
                      </a:r>
                      <a:r>
                        <a:rPr sz="1400" b="1" spc="-5" dirty="0" err="1" smtClean="0">
                          <a:latin typeface="Calibri"/>
                          <a:cs typeface="Calibri"/>
                        </a:rPr>
                        <a:t>Fecha</a:t>
                      </a:r>
                      <a:r>
                        <a:rPr sz="1400" b="1" spc="-5" dirty="0">
                          <a:latin typeface="Calibri"/>
                          <a:cs typeface="Calibri"/>
                        </a:rPr>
                        <a:t>:</a:t>
                      </a:r>
                      <a:r>
                        <a:rPr sz="1400" b="1" u="heavy" dirty="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 </a:t>
                      </a:r>
                      <a:r>
                        <a:rPr lang="es-ES" sz="1400" b="1" u="heavy" dirty="0" smtClean="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___________</a:t>
                      </a:r>
                    </a:p>
                    <a:p>
                      <a:pPr marL="15875"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9" name="object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2618732"/>
              </p:ext>
            </p:extLst>
          </p:nvPr>
        </p:nvGraphicFramePr>
        <p:xfrm>
          <a:off x="455127" y="1653337"/>
          <a:ext cx="7224927" cy="696493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563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685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65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600" b="1" spc="-10" dirty="0">
                          <a:latin typeface="Janda Safe and Sound Solid" panose="02000503000000020004" pitchFamily="2" charset="0"/>
                          <a:cs typeface="Arial"/>
                        </a:rPr>
                        <a:t>FORTALEZAS</a:t>
                      </a:r>
                      <a:endParaRPr sz="1600" dirty="0">
                        <a:latin typeface="Janda Safe and Sound Solid" panose="02000503000000020004" pitchFamily="2" charset="0"/>
                        <a:cs typeface="Arial"/>
                      </a:endParaRPr>
                    </a:p>
                  </a:txBody>
                  <a:tcPr marL="0" marR="0" marT="3873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600" b="1" spc="-20" dirty="0" err="1" smtClean="0">
                          <a:latin typeface="Janda Safe and Sound Solid" panose="02000503000000020004" pitchFamily="2" charset="0"/>
                          <a:cs typeface="Arial"/>
                        </a:rPr>
                        <a:t>ÁREAS</a:t>
                      </a:r>
                      <a:r>
                        <a:rPr sz="1600" b="1" spc="5" dirty="0" smtClean="0">
                          <a:latin typeface="Janda Safe and Sound Solid" panose="02000503000000020004" pitchFamily="2" charset="0"/>
                          <a:cs typeface="Arial"/>
                        </a:rPr>
                        <a:t> </a:t>
                      </a:r>
                      <a:r>
                        <a:rPr sz="1600" b="1" spc="-5" dirty="0">
                          <a:latin typeface="Janda Safe and Sound Solid" panose="02000503000000020004" pitchFamily="2" charset="0"/>
                          <a:cs typeface="Arial"/>
                        </a:rPr>
                        <a:t>DE</a:t>
                      </a:r>
                      <a:r>
                        <a:rPr sz="1600" b="1" spc="-35" dirty="0">
                          <a:latin typeface="Janda Safe and Sound Solid" panose="02000503000000020004" pitchFamily="2" charset="0"/>
                          <a:cs typeface="Arial"/>
                        </a:rPr>
                        <a:t> </a:t>
                      </a:r>
                      <a:r>
                        <a:rPr sz="1600" b="1" spc="-10" dirty="0">
                          <a:latin typeface="Janda Safe and Sound Solid" panose="02000503000000020004" pitchFamily="2" charset="0"/>
                          <a:cs typeface="Arial"/>
                        </a:rPr>
                        <a:t>OPORTUNIDAD</a:t>
                      </a:r>
                      <a:endParaRPr sz="1600" dirty="0">
                        <a:latin typeface="Janda Safe and Sound Solid" panose="02000503000000020004" pitchFamily="2" charset="0"/>
                        <a:cs typeface="Arial"/>
                      </a:endParaRPr>
                    </a:p>
                  </a:txBody>
                  <a:tcPr marL="0" marR="0" marT="3873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1393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94B3D6"/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94B3D6"/>
                      </a:solidFill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4639">
                <a:tc gridSpan="2">
                  <a:txBody>
                    <a:bodyPr/>
                    <a:lstStyle/>
                    <a:p>
                      <a:pPr marL="221615" algn="ct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1600" b="1" spc="-5" dirty="0">
                          <a:latin typeface="Janda Safe and Sound Solid" panose="02000503000000020004" pitchFamily="2" charset="0"/>
                          <a:cs typeface="Calibri"/>
                        </a:rPr>
                        <a:t>Recomendaciones</a:t>
                      </a:r>
                      <a:endParaRPr sz="1600" dirty="0">
                        <a:latin typeface="Janda Safe and Sound Solid" panose="02000503000000020004" pitchFamily="2" charset="0"/>
                        <a:cs typeface="Calibri"/>
                      </a:endParaRPr>
                    </a:p>
                  </a:txBody>
                  <a:tcPr marL="0" marR="0" marT="4635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73779">
                <a:tc gridSpan="2">
                  <a:txBody>
                    <a:bodyPr/>
                    <a:lstStyle/>
                    <a:p>
                      <a:pPr marL="160020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endParaRPr lang="es-ES" sz="1150" b="1" spc="-5" dirty="0" smtClean="0">
                        <a:latin typeface="Janda Safe and Sound Solid" panose="02000503000000020004" pitchFamily="2" charset="0"/>
                        <a:cs typeface="Calibri"/>
                      </a:endParaRPr>
                    </a:p>
                    <a:p>
                      <a:pPr marL="160020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1150" b="1" spc="-5" dirty="0" err="1" smtClean="0">
                          <a:latin typeface="Janda Safe and Sound Solid" panose="02000503000000020004" pitchFamily="2" charset="0"/>
                          <a:cs typeface="Calibri"/>
                        </a:rPr>
                        <a:t>GENERALES</a:t>
                      </a:r>
                      <a:r>
                        <a:rPr lang="es-ES" sz="1150" b="0" spc="-5" dirty="0" smtClean="0">
                          <a:latin typeface="Janda Safe and Sound Solid" panose="02000503000000020004" pitchFamily="2" charset="0"/>
                          <a:cs typeface="Calibri"/>
                        </a:rPr>
                        <a:t>:</a:t>
                      </a:r>
                      <a:endParaRPr sz="1150" dirty="0">
                        <a:latin typeface="Janda Safe and Sound Solid" panose="02000503000000020004" pitchFamily="2" charset="0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500" dirty="0">
                        <a:latin typeface="Times New Roman"/>
                        <a:cs typeface="Times New Roman"/>
                      </a:endParaRPr>
                    </a:p>
                    <a:p>
                      <a:pPr marL="16002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50" b="1" spc="-5" dirty="0" err="1" smtClean="0">
                          <a:latin typeface="Janda Safe and Sound Solid" panose="02000503000000020004" pitchFamily="2" charset="0"/>
                          <a:cs typeface="Calibri"/>
                        </a:rPr>
                        <a:t>PARTICULARES</a:t>
                      </a:r>
                      <a:r>
                        <a:rPr sz="1150" b="1" spc="-5" dirty="0" smtClean="0">
                          <a:latin typeface="Calibri"/>
                          <a:cs typeface="Calibri"/>
                        </a:rPr>
                        <a:t>:</a:t>
                      </a:r>
                      <a:endParaRPr sz="1150" dirty="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marL="160020">
                        <a:lnSpc>
                          <a:spcPct val="100000"/>
                        </a:lnSpc>
                        <a:tabLst>
                          <a:tab pos="3436620" algn="l"/>
                          <a:tab pos="6871970" algn="l"/>
                        </a:tabLst>
                      </a:pPr>
                      <a:r>
                        <a:rPr sz="1200" u="sng" dirty="0">
                          <a:solidFill>
                            <a:srgbClr val="EDEBE0"/>
                          </a:solidFill>
                          <a:uFill>
                            <a:solidFill>
                              <a:srgbClr val="ECEADF"/>
                            </a:solidFill>
                          </a:uFill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200" dirty="0">
                          <a:solidFill>
                            <a:srgbClr val="EDEBE0"/>
                          </a:solidFill>
                          <a:latin typeface="Calibri"/>
                          <a:cs typeface="Calibri"/>
                        </a:rPr>
                        <a:t>-</a:t>
                      </a:r>
                      <a:r>
                        <a:rPr sz="1200" u="sng" dirty="0">
                          <a:solidFill>
                            <a:srgbClr val="EDEBE0"/>
                          </a:solidFill>
                          <a:uFill>
                            <a:solidFill>
                              <a:srgbClr val="ECEADF"/>
                            </a:solidFill>
                          </a:uFill>
                          <a:latin typeface="Times New Roman"/>
                          <a:cs typeface="Times New Roman"/>
                        </a:rPr>
                        <a:t> 	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4604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0" name="object 25"/>
          <p:cNvSpPr/>
          <p:nvPr/>
        </p:nvSpPr>
        <p:spPr>
          <a:xfrm>
            <a:off x="580948" y="5051794"/>
            <a:ext cx="6640195" cy="0"/>
          </a:xfrm>
          <a:custGeom>
            <a:avLst/>
            <a:gdLst/>
            <a:ahLst/>
            <a:cxnLst/>
            <a:rect l="l" t="t" r="r" b="b"/>
            <a:pathLst>
              <a:path w="6640195">
                <a:moveTo>
                  <a:pt x="0" y="0"/>
                </a:moveTo>
                <a:lnTo>
                  <a:pt x="6639580" y="0"/>
                </a:lnTo>
              </a:path>
            </a:pathLst>
          </a:custGeom>
          <a:ln w="9104">
            <a:solidFill>
              <a:srgbClr val="ECEA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27"/>
          <p:cNvSpPr/>
          <p:nvPr/>
        </p:nvSpPr>
        <p:spPr>
          <a:xfrm>
            <a:off x="580948" y="5554968"/>
            <a:ext cx="6640195" cy="0"/>
          </a:xfrm>
          <a:custGeom>
            <a:avLst/>
            <a:gdLst/>
            <a:ahLst/>
            <a:cxnLst/>
            <a:rect l="l" t="t" r="r" b="b"/>
            <a:pathLst>
              <a:path w="6640195">
                <a:moveTo>
                  <a:pt x="0" y="0"/>
                </a:moveTo>
                <a:lnTo>
                  <a:pt x="6639580" y="0"/>
                </a:lnTo>
              </a:path>
            </a:pathLst>
          </a:custGeom>
          <a:ln w="9104">
            <a:solidFill>
              <a:srgbClr val="ECEA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28"/>
          <p:cNvSpPr/>
          <p:nvPr/>
        </p:nvSpPr>
        <p:spPr>
          <a:xfrm>
            <a:off x="580948" y="5806428"/>
            <a:ext cx="6640195" cy="0"/>
          </a:xfrm>
          <a:custGeom>
            <a:avLst/>
            <a:gdLst/>
            <a:ahLst/>
            <a:cxnLst/>
            <a:rect l="l" t="t" r="r" b="b"/>
            <a:pathLst>
              <a:path w="6640195">
                <a:moveTo>
                  <a:pt x="0" y="0"/>
                </a:moveTo>
                <a:lnTo>
                  <a:pt x="6639580" y="0"/>
                </a:lnTo>
              </a:path>
            </a:pathLst>
          </a:custGeom>
          <a:ln w="9104">
            <a:solidFill>
              <a:srgbClr val="ECEA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29"/>
          <p:cNvSpPr/>
          <p:nvPr/>
        </p:nvSpPr>
        <p:spPr>
          <a:xfrm>
            <a:off x="580948" y="6057888"/>
            <a:ext cx="6640195" cy="0"/>
          </a:xfrm>
          <a:custGeom>
            <a:avLst/>
            <a:gdLst/>
            <a:ahLst/>
            <a:cxnLst/>
            <a:rect l="l" t="t" r="r" b="b"/>
            <a:pathLst>
              <a:path w="6640195">
                <a:moveTo>
                  <a:pt x="0" y="0"/>
                </a:moveTo>
                <a:lnTo>
                  <a:pt x="6639580" y="0"/>
                </a:lnTo>
              </a:path>
            </a:pathLst>
          </a:custGeom>
          <a:ln w="9104">
            <a:solidFill>
              <a:srgbClr val="ECEA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0"/>
          <p:cNvSpPr/>
          <p:nvPr/>
        </p:nvSpPr>
        <p:spPr>
          <a:xfrm>
            <a:off x="580948" y="6309348"/>
            <a:ext cx="6640195" cy="0"/>
          </a:xfrm>
          <a:custGeom>
            <a:avLst/>
            <a:gdLst/>
            <a:ahLst/>
            <a:cxnLst/>
            <a:rect l="l" t="t" r="r" b="b"/>
            <a:pathLst>
              <a:path w="6640195">
                <a:moveTo>
                  <a:pt x="0" y="0"/>
                </a:moveTo>
                <a:lnTo>
                  <a:pt x="6639580" y="0"/>
                </a:lnTo>
              </a:path>
            </a:pathLst>
          </a:custGeom>
          <a:ln w="9104">
            <a:solidFill>
              <a:srgbClr val="ECEA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1"/>
          <p:cNvSpPr/>
          <p:nvPr/>
        </p:nvSpPr>
        <p:spPr>
          <a:xfrm>
            <a:off x="550468" y="6754609"/>
            <a:ext cx="6629400" cy="0"/>
          </a:xfrm>
          <a:custGeom>
            <a:avLst/>
            <a:gdLst/>
            <a:ahLst/>
            <a:cxnLst/>
            <a:rect l="l" t="t" r="r" b="b"/>
            <a:pathLst>
              <a:path w="6629400">
                <a:moveTo>
                  <a:pt x="0" y="0"/>
                </a:moveTo>
                <a:lnTo>
                  <a:pt x="6629400" y="0"/>
                </a:lnTo>
              </a:path>
            </a:pathLst>
          </a:custGeom>
          <a:ln w="9896">
            <a:solidFill>
              <a:srgbClr val="ECEA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3"/>
          <p:cNvSpPr/>
          <p:nvPr/>
        </p:nvSpPr>
        <p:spPr>
          <a:xfrm>
            <a:off x="550468" y="7303630"/>
            <a:ext cx="6629400" cy="0"/>
          </a:xfrm>
          <a:custGeom>
            <a:avLst/>
            <a:gdLst/>
            <a:ahLst/>
            <a:cxnLst/>
            <a:rect l="l" t="t" r="r" b="b"/>
            <a:pathLst>
              <a:path w="6629400">
                <a:moveTo>
                  <a:pt x="0" y="0"/>
                </a:moveTo>
                <a:lnTo>
                  <a:pt x="6629400" y="0"/>
                </a:lnTo>
              </a:path>
            </a:pathLst>
          </a:custGeom>
          <a:ln w="9896">
            <a:solidFill>
              <a:srgbClr val="ECEA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4"/>
          <p:cNvSpPr/>
          <p:nvPr/>
        </p:nvSpPr>
        <p:spPr>
          <a:xfrm>
            <a:off x="550468" y="7577950"/>
            <a:ext cx="6629400" cy="0"/>
          </a:xfrm>
          <a:custGeom>
            <a:avLst/>
            <a:gdLst/>
            <a:ahLst/>
            <a:cxnLst/>
            <a:rect l="l" t="t" r="r" b="b"/>
            <a:pathLst>
              <a:path w="6629400">
                <a:moveTo>
                  <a:pt x="0" y="0"/>
                </a:moveTo>
                <a:lnTo>
                  <a:pt x="6629400" y="0"/>
                </a:lnTo>
              </a:path>
            </a:pathLst>
          </a:custGeom>
          <a:ln w="9896">
            <a:solidFill>
              <a:srgbClr val="ECEA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35"/>
          <p:cNvSpPr/>
          <p:nvPr/>
        </p:nvSpPr>
        <p:spPr>
          <a:xfrm>
            <a:off x="550468" y="7852270"/>
            <a:ext cx="6629400" cy="0"/>
          </a:xfrm>
          <a:custGeom>
            <a:avLst/>
            <a:gdLst/>
            <a:ahLst/>
            <a:cxnLst/>
            <a:rect l="l" t="t" r="r" b="b"/>
            <a:pathLst>
              <a:path w="6629400">
                <a:moveTo>
                  <a:pt x="0" y="0"/>
                </a:moveTo>
                <a:lnTo>
                  <a:pt x="6629400" y="0"/>
                </a:lnTo>
              </a:path>
            </a:pathLst>
          </a:custGeom>
          <a:ln w="9896">
            <a:solidFill>
              <a:srgbClr val="ECEA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38"/>
          <p:cNvSpPr/>
          <p:nvPr/>
        </p:nvSpPr>
        <p:spPr>
          <a:xfrm>
            <a:off x="514197" y="9181757"/>
            <a:ext cx="6705600" cy="0"/>
          </a:xfrm>
          <a:custGeom>
            <a:avLst/>
            <a:gdLst/>
            <a:ahLst/>
            <a:cxnLst/>
            <a:rect l="l" t="t" r="r" b="b"/>
            <a:pathLst>
              <a:path w="6705600">
                <a:moveTo>
                  <a:pt x="0" y="0"/>
                </a:moveTo>
                <a:lnTo>
                  <a:pt x="6705600" y="0"/>
                </a:lnTo>
              </a:path>
            </a:pathLst>
          </a:custGeom>
          <a:ln w="9896">
            <a:solidFill>
              <a:srgbClr val="ECEA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39"/>
          <p:cNvSpPr/>
          <p:nvPr/>
        </p:nvSpPr>
        <p:spPr>
          <a:xfrm>
            <a:off x="514197" y="9456077"/>
            <a:ext cx="6705600" cy="0"/>
          </a:xfrm>
          <a:custGeom>
            <a:avLst/>
            <a:gdLst/>
            <a:ahLst/>
            <a:cxnLst/>
            <a:rect l="l" t="t" r="r" b="b"/>
            <a:pathLst>
              <a:path w="6705600">
                <a:moveTo>
                  <a:pt x="0" y="0"/>
                </a:moveTo>
                <a:lnTo>
                  <a:pt x="6705600" y="0"/>
                </a:lnTo>
              </a:path>
            </a:pathLst>
          </a:custGeom>
          <a:ln w="9896">
            <a:solidFill>
              <a:srgbClr val="ECEA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45" name="Imagen 4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1775" y="10383206"/>
            <a:ext cx="2216150" cy="256482"/>
          </a:xfrm>
          <a:prstGeom prst="rect">
            <a:avLst/>
          </a:prstGeom>
        </p:spPr>
      </p:pic>
      <p:sp>
        <p:nvSpPr>
          <p:cNvPr id="46" name="object 39"/>
          <p:cNvSpPr/>
          <p:nvPr/>
        </p:nvSpPr>
        <p:spPr>
          <a:xfrm>
            <a:off x="511174" y="9722777"/>
            <a:ext cx="6705600" cy="0"/>
          </a:xfrm>
          <a:custGeom>
            <a:avLst/>
            <a:gdLst/>
            <a:ahLst/>
            <a:cxnLst/>
            <a:rect l="l" t="t" r="r" b="b"/>
            <a:pathLst>
              <a:path w="6705600">
                <a:moveTo>
                  <a:pt x="0" y="0"/>
                </a:moveTo>
                <a:lnTo>
                  <a:pt x="6705600" y="0"/>
                </a:lnTo>
              </a:path>
            </a:pathLst>
          </a:custGeom>
          <a:ln w="9896">
            <a:solidFill>
              <a:srgbClr val="ECEA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38"/>
          <p:cNvSpPr/>
          <p:nvPr/>
        </p:nvSpPr>
        <p:spPr>
          <a:xfrm>
            <a:off x="511174" y="9962807"/>
            <a:ext cx="6705600" cy="0"/>
          </a:xfrm>
          <a:custGeom>
            <a:avLst/>
            <a:gdLst/>
            <a:ahLst/>
            <a:cxnLst/>
            <a:rect l="l" t="t" r="r" b="b"/>
            <a:pathLst>
              <a:path w="6705600">
                <a:moveTo>
                  <a:pt x="0" y="0"/>
                </a:moveTo>
                <a:lnTo>
                  <a:pt x="6705600" y="0"/>
                </a:lnTo>
              </a:path>
            </a:pathLst>
          </a:custGeom>
          <a:ln w="9896">
            <a:solidFill>
              <a:srgbClr val="ECEA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39"/>
          <p:cNvSpPr/>
          <p:nvPr/>
        </p:nvSpPr>
        <p:spPr>
          <a:xfrm>
            <a:off x="511174" y="10237127"/>
            <a:ext cx="6705600" cy="0"/>
          </a:xfrm>
          <a:custGeom>
            <a:avLst/>
            <a:gdLst/>
            <a:ahLst/>
            <a:cxnLst/>
            <a:rect l="l" t="t" r="r" b="b"/>
            <a:pathLst>
              <a:path w="6705600">
                <a:moveTo>
                  <a:pt x="0" y="0"/>
                </a:moveTo>
                <a:lnTo>
                  <a:pt x="6705600" y="0"/>
                </a:lnTo>
              </a:path>
            </a:pathLst>
          </a:custGeom>
          <a:ln w="9896">
            <a:solidFill>
              <a:srgbClr val="ECEA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61817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</TotalTime>
  <Words>457</Words>
  <Application>Microsoft Office PowerPoint</Application>
  <PresentationFormat>Papel B4 (ISO) (250 x 353 mm)</PresentationFormat>
  <Paragraphs>74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10" baseType="lpstr">
      <vt:lpstr>Arial</vt:lpstr>
      <vt:lpstr>Calibri</vt:lpstr>
      <vt:lpstr>Calibri Light</vt:lpstr>
      <vt:lpstr>Georgia</vt:lpstr>
      <vt:lpstr>Janda Safe and Sound Solid</vt:lpstr>
      <vt:lpstr>Times New Roman</vt:lpstr>
      <vt:lpstr>Wingdings</vt:lpstr>
      <vt:lpstr>Tema de Office</vt:lpstr>
      <vt:lpstr>Presentación de PowerPoint</vt:lpstr>
      <vt:lpstr>Presentación de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Antonio Ciudad Real Núñez</dc:creator>
  <cp:lastModifiedBy>Antonio Ciudad Real Núñez</cp:lastModifiedBy>
  <cp:revision>5</cp:revision>
  <dcterms:created xsi:type="dcterms:W3CDTF">2021-05-26T07:18:06Z</dcterms:created>
  <dcterms:modified xsi:type="dcterms:W3CDTF">2021-05-26T07:57:01Z</dcterms:modified>
</cp:coreProperties>
</file>