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0826750" cy="8120063" type="B4ISO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006" y="1328909"/>
            <a:ext cx="9202738" cy="2826985"/>
          </a:xfrm>
        </p:spPr>
        <p:txBody>
          <a:bodyPr anchor="b"/>
          <a:lstStyle>
            <a:lvl1pPr algn="ctr">
              <a:defRPr sz="710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344" y="4264913"/>
            <a:ext cx="8120063" cy="1960468"/>
          </a:xfrm>
        </p:spPr>
        <p:txBody>
          <a:bodyPr/>
          <a:lstStyle>
            <a:lvl1pPr marL="0" indent="0" algn="ctr">
              <a:buNone/>
              <a:defRPr sz="2842"/>
            </a:lvl1pPr>
            <a:lvl2pPr marL="541325" indent="0" algn="ctr">
              <a:buNone/>
              <a:defRPr sz="2368"/>
            </a:lvl2pPr>
            <a:lvl3pPr marL="1082650" indent="0" algn="ctr">
              <a:buNone/>
              <a:defRPr sz="2131"/>
            </a:lvl3pPr>
            <a:lvl4pPr marL="1623974" indent="0" algn="ctr">
              <a:buNone/>
              <a:defRPr sz="1894"/>
            </a:lvl4pPr>
            <a:lvl5pPr marL="2165299" indent="0" algn="ctr">
              <a:buNone/>
              <a:defRPr sz="1894"/>
            </a:lvl5pPr>
            <a:lvl6pPr marL="2706624" indent="0" algn="ctr">
              <a:buNone/>
              <a:defRPr sz="1894"/>
            </a:lvl6pPr>
            <a:lvl7pPr marL="3247949" indent="0" algn="ctr">
              <a:buNone/>
              <a:defRPr sz="1894"/>
            </a:lvl7pPr>
            <a:lvl8pPr marL="3789274" indent="0" algn="ctr">
              <a:buNone/>
              <a:defRPr sz="1894"/>
            </a:lvl8pPr>
            <a:lvl9pPr marL="4330598" indent="0" algn="ctr">
              <a:buNone/>
              <a:defRPr sz="1894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272A-4561-47B2-A4E5-C9D033F713D9}" type="datetimeFigureOut">
              <a:rPr lang="es-ES" smtClean="0"/>
              <a:t>20/05/2021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DEEA-56DD-4B7A-ACE2-BFB3BEC778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72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272A-4561-47B2-A4E5-C9D033F713D9}" type="datetimeFigureOut">
              <a:rPr lang="es-ES" smtClean="0"/>
              <a:t>20/05/2021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DEEA-56DD-4B7A-ACE2-BFB3BEC778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416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7894" y="432318"/>
            <a:ext cx="2334518" cy="68813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339" y="432318"/>
            <a:ext cx="6868220" cy="688137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272A-4561-47B2-A4E5-C9D033F713D9}" type="datetimeFigureOut">
              <a:rPr lang="es-ES" smtClean="0"/>
              <a:t>20/05/2021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DEEA-56DD-4B7A-ACE2-BFB3BEC778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5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272A-4561-47B2-A4E5-C9D033F713D9}" type="datetimeFigureOut">
              <a:rPr lang="es-ES" smtClean="0"/>
              <a:t>20/05/2021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DEEA-56DD-4B7A-ACE2-BFB3BEC778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670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01" y="2024379"/>
            <a:ext cx="9338072" cy="3377720"/>
          </a:xfrm>
        </p:spPr>
        <p:txBody>
          <a:bodyPr anchor="b"/>
          <a:lstStyle>
            <a:lvl1pPr>
              <a:defRPr sz="710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701" y="5434054"/>
            <a:ext cx="9338072" cy="1776263"/>
          </a:xfrm>
        </p:spPr>
        <p:txBody>
          <a:bodyPr/>
          <a:lstStyle>
            <a:lvl1pPr marL="0" indent="0">
              <a:buNone/>
              <a:defRPr sz="2842">
                <a:solidFill>
                  <a:schemeClr val="tx1"/>
                </a:solidFill>
              </a:defRPr>
            </a:lvl1pPr>
            <a:lvl2pPr marL="541325" indent="0">
              <a:buNone/>
              <a:defRPr sz="2368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272A-4561-47B2-A4E5-C9D033F713D9}" type="datetimeFigureOut">
              <a:rPr lang="es-ES" smtClean="0"/>
              <a:t>20/05/2021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DEEA-56DD-4B7A-ACE2-BFB3BEC778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221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339" y="2161591"/>
            <a:ext cx="4601369" cy="515210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042" y="2161591"/>
            <a:ext cx="4601369" cy="515210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272A-4561-47B2-A4E5-C9D033F713D9}" type="datetimeFigureOut">
              <a:rPr lang="es-ES" smtClean="0"/>
              <a:t>20/05/2021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DEEA-56DD-4B7A-ACE2-BFB3BEC778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684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432320"/>
            <a:ext cx="9338072" cy="156950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750" y="1990544"/>
            <a:ext cx="4580222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750" y="2966078"/>
            <a:ext cx="4580222" cy="436265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043" y="1990544"/>
            <a:ext cx="4602779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043" y="2966078"/>
            <a:ext cx="4602779" cy="436265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272A-4561-47B2-A4E5-C9D033F713D9}" type="datetimeFigureOut">
              <a:rPr lang="es-ES" smtClean="0"/>
              <a:t>20/05/2021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DEEA-56DD-4B7A-ACE2-BFB3BEC778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793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272A-4561-47B2-A4E5-C9D033F713D9}" type="datetimeFigureOut">
              <a:rPr lang="es-ES" smtClean="0"/>
              <a:t>20/05/2021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DEEA-56DD-4B7A-ACE2-BFB3BEC778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127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272A-4561-47B2-A4E5-C9D033F713D9}" type="datetimeFigureOut">
              <a:rPr lang="es-ES" smtClean="0"/>
              <a:t>20/05/2021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DEEA-56DD-4B7A-ACE2-BFB3BEC778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131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779" y="1169140"/>
            <a:ext cx="5481042" cy="5770508"/>
          </a:xfrm>
        </p:spPr>
        <p:txBody>
          <a:bodyPr/>
          <a:lstStyle>
            <a:lvl1pPr>
              <a:defRPr sz="3789"/>
            </a:lvl1pPr>
            <a:lvl2pPr>
              <a:defRPr sz="3315"/>
            </a:lvl2pPr>
            <a:lvl3pPr>
              <a:defRPr sz="2842"/>
            </a:lvl3pPr>
            <a:lvl4pPr>
              <a:defRPr sz="2368"/>
            </a:lvl4pPr>
            <a:lvl5pPr>
              <a:defRPr sz="2368"/>
            </a:lvl5pPr>
            <a:lvl6pPr>
              <a:defRPr sz="2368"/>
            </a:lvl6pPr>
            <a:lvl7pPr>
              <a:defRPr sz="2368"/>
            </a:lvl7pPr>
            <a:lvl8pPr>
              <a:defRPr sz="2368"/>
            </a:lvl8pPr>
            <a:lvl9pPr>
              <a:defRPr sz="2368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272A-4561-47B2-A4E5-C9D033F713D9}" type="datetimeFigureOut">
              <a:rPr lang="es-ES" smtClean="0"/>
              <a:t>20/05/2021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DEEA-56DD-4B7A-ACE2-BFB3BEC778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662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2779" y="1169140"/>
            <a:ext cx="5481042" cy="5770508"/>
          </a:xfrm>
        </p:spPr>
        <p:txBody>
          <a:bodyPr anchor="t"/>
          <a:lstStyle>
            <a:lvl1pPr marL="0" indent="0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272A-4561-47B2-A4E5-C9D033F713D9}" type="datetimeFigureOut">
              <a:rPr lang="es-ES" smtClean="0"/>
              <a:t>20/05/2021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DEEA-56DD-4B7A-ACE2-BFB3BEC778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531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339" y="432320"/>
            <a:ext cx="9338072" cy="156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339" y="2161591"/>
            <a:ext cx="9338072" cy="515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339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7272A-4561-47B2-A4E5-C9D033F713D9}" type="datetimeFigureOut">
              <a:rPr lang="es-ES" smtClean="0"/>
              <a:t>20/05/2021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6361" y="7526097"/>
            <a:ext cx="3654028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6392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7DEEA-56DD-4B7A-ACE2-BFB3BEC778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226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82650" rtl="0" eaLnBrk="1" latinLnBrk="0" hangingPunct="1">
        <a:lnSpc>
          <a:spcPct val="90000"/>
        </a:lnSpc>
        <a:spcBef>
          <a:spcPct val="0"/>
        </a:spcBef>
        <a:buNone/>
        <a:defRPr sz="5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662" indent="-270662" algn="l" defTabSz="1082650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3315" kern="1200">
          <a:solidFill>
            <a:schemeClr val="tx1"/>
          </a:solidFill>
          <a:latin typeface="+mn-lt"/>
          <a:ea typeface="+mn-ea"/>
          <a:cs typeface="+mn-cs"/>
        </a:defRPr>
      </a:lvl1pPr>
      <a:lvl2pPr marL="81198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842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413376" y="112948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2230" y="446704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85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79576" y="108376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38430" y="442132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383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06696" y="117520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65550" y="451276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01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06696" y="117520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65550" y="451276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035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06696" y="117520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65550" y="451276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115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06696" y="117520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65550" y="451276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33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06696" y="117520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65550" y="451276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150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06696" y="117520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65550" y="451276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921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06696" y="117520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65550" y="451276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09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06696" y="117520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65550" y="451276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218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06696" y="117520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65550" y="451276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08176" y="108376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67030" y="442132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37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413376" y="112948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2230" y="446704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981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08176" y="108376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67030" y="442132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165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08176" y="108376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67030" y="442132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205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08176" y="108376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67030" y="442132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469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08176" y="108376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67030" y="442132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1510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08176" y="108376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67030" y="442132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3142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08176" y="108376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67030" y="442132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60976" y="111424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19830" y="445180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197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60976" y="111424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19830" y="445180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362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60976" y="111424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19830" y="445180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223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60976" y="111424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19830" y="445180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912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60976" y="111424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19830" y="445180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69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413376" y="112948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2230" y="446704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132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60976" y="111424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19830" y="445180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335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60976" y="111424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19830" y="445180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842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60976" y="111424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19830" y="445180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797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60976" y="111424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19830" y="445180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1487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60976" y="111424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19830" y="445180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874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60976" y="111424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19830" y="445180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16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413376" y="112948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2230" y="446704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487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413376" y="112948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13376" y="4543246"/>
            <a:ext cx="42770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67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413376" y="112948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2230" y="446704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74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79576" y="108376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38430" y="442132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67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79576" y="108376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38430" y="442132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43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1"/>
            <a:ext cx="10822991" cy="81200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79576" y="1083766"/>
            <a:ext cx="47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escuela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38430" y="4421326"/>
            <a:ext cx="4785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alumno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152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148</Words>
  <Application>Microsoft Office PowerPoint</Application>
  <PresentationFormat>Papel B4 (ISO) (250 x 353 mm)</PresentationFormat>
  <Paragraphs>74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1</cp:revision>
  <dcterms:created xsi:type="dcterms:W3CDTF">2021-05-20T09:07:00Z</dcterms:created>
  <dcterms:modified xsi:type="dcterms:W3CDTF">2021-05-20T09:10:00Z</dcterms:modified>
</cp:coreProperties>
</file>