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</p:sldIdLst>
  <p:sldSz cx="10826750" cy="8120063" type="B4ISO"/>
  <p:notesSz cx="9144000" cy="6858000"/>
  <p:defaultTextStyle>
    <a:defPPr>
      <a:defRPr lang="es-ES"/>
    </a:defPPr>
    <a:lvl1pPr marL="0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1pPr>
    <a:lvl2pPr marL="447355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2pPr>
    <a:lvl3pPr marL="894711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3pPr>
    <a:lvl4pPr marL="1342065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4pPr>
    <a:lvl5pPr marL="1789418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5pPr>
    <a:lvl6pPr marL="2236772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6pPr>
    <a:lvl7pPr marL="2684128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7pPr>
    <a:lvl8pPr marL="3131483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8pPr>
    <a:lvl9pPr marL="3578837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9" userDrawn="1">
          <p15:clr>
            <a:srgbClr val="A4A3A4"/>
          </p15:clr>
        </p15:guide>
        <p15:guide id="2" pos="34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0066"/>
    <a:srgbClr val="009BC8"/>
    <a:srgbClr val="FF33CC"/>
    <a:srgbClr val="FFCB00"/>
    <a:srgbClr val="F4CE9A"/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320" y="84"/>
      </p:cViewPr>
      <p:guideLst>
        <p:guide orient="horz" pos="2559"/>
        <p:guide pos="34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006" y="1328909"/>
            <a:ext cx="9202738" cy="2826985"/>
          </a:xfrm>
        </p:spPr>
        <p:txBody>
          <a:bodyPr anchor="b"/>
          <a:lstStyle>
            <a:lvl1pPr algn="ctr">
              <a:defRPr sz="710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344" y="4264913"/>
            <a:ext cx="8120063" cy="1960468"/>
          </a:xfrm>
        </p:spPr>
        <p:txBody>
          <a:bodyPr/>
          <a:lstStyle>
            <a:lvl1pPr marL="0" indent="0" algn="ctr">
              <a:buNone/>
              <a:defRPr sz="2842"/>
            </a:lvl1pPr>
            <a:lvl2pPr marL="541325" indent="0" algn="ctr">
              <a:buNone/>
              <a:defRPr sz="2368"/>
            </a:lvl2pPr>
            <a:lvl3pPr marL="1082650" indent="0" algn="ctr">
              <a:buNone/>
              <a:defRPr sz="2131"/>
            </a:lvl3pPr>
            <a:lvl4pPr marL="1623974" indent="0" algn="ctr">
              <a:buNone/>
              <a:defRPr sz="1894"/>
            </a:lvl4pPr>
            <a:lvl5pPr marL="2165299" indent="0" algn="ctr">
              <a:buNone/>
              <a:defRPr sz="1894"/>
            </a:lvl5pPr>
            <a:lvl6pPr marL="2706624" indent="0" algn="ctr">
              <a:buNone/>
              <a:defRPr sz="1894"/>
            </a:lvl6pPr>
            <a:lvl7pPr marL="3247949" indent="0" algn="ctr">
              <a:buNone/>
              <a:defRPr sz="1894"/>
            </a:lvl7pPr>
            <a:lvl8pPr marL="3789274" indent="0" algn="ctr">
              <a:buNone/>
              <a:defRPr sz="1894"/>
            </a:lvl8pPr>
            <a:lvl9pPr marL="4330598" indent="0" algn="ctr">
              <a:buNone/>
              <a:defRPr sz="1894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61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00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7894" y="432318"/>
            <a:ext cx="2334518" cy="68813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4339" y="432318"/>
            <a:ext cx="6868220" cy="68813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0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5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701" y="2024379"/>
            <a:ext cx="9338072" cy="3377720"/>
          </a:xfrm>
        </p:spPr>
        <p:txBody>
          <a:bodyPr anchor="b"/>
          <a:lstStyle>
            <a:lvl1pPr>
              <a:defRPr sz="710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701" y="5434054"/>
            <a:ext cx="9338072" cy="1776263"/>
          </a:xfrm>
        </p:spPr>
        <p:txBody>
          <a:bodyPr/>
          <a:lstStyle>
            <a:lvl1pPr marL="0" indent="0">
              <a:buNone/>
              <a:defRPr sz="2842">
                <a:solidFill>
                  <a:schemeClr val="tx1"/>
                </a:solidFill>
              </a:defRPr>
            </a:lvl1pPr>
            <a:lvl2pPr marL="541325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2pPr>
            <a:lvl3pPr marL="108265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6239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4pPr>
            <a:lvl5pPr marL="216529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5pPr>
            <a:lvl6pPr marL="270662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6pPr>
            <a:lvl7pPr marL="324794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7pPr>
            <a:lvl8pPr marL="37892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8pPr>
            <a:lvl9pPr marL="4330598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465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4339" y="2161591"/>
            <a:ext cx="4601369" cy="515210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1042" y="2161591"/>
            <a:ext cx="4601369" cy="515210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33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432320"/>
            <a:ext cx="9338072" cy="156950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5750" y="1990544"/>
            <a:ext cx="4580222" cy="975535"/>
          </a:xfrm>
        </p:spPr>
        <p:txBody>
          <a:bodyPr anchor="b"/>
          <a:lstStyle>
            <a:lvl1pPr marL="0" indent="0">
              <a:buNone/>
              <a:defRPr sz="2842" b="1"/>
            </a:lvl1pPr>
            <a:lvl2pPr marL="541325" indent="0">
              <a:buNone/>
              <a:defRPr sz="2368" b="1"/>
            </a:lvl2pPr>
            <a:lvl3pPr marL="1082650" indent="0">
              <a:buNone/>
              <a:defRPr sz="2131" b="1"/>
            </a:lvl3pPr>
            <a:lvl4pPr marL="1623974" indent="0">
              <a:buNone/>
              <a:defRPr sz="1894" b="1"/>
            </a:lvl4pPr>
            <a:lvl5pPr marL="2165299" indent="0">
              <a:buNone/>
              <a:defRPr sz="1894" b="1"/>
            </a:lvl5pPr>
            <a:lvl6pPr marL="2706624" indent="0">
              <a:buNone/>
              <a:defRPr sz="1894" b="1"/>
            </a:lvl6pPr>
            <a:lvl7pPr marL="3247949" indent="0">
              <a:buNone/>
              <a:defRPr sz="1894" b="1"/>
            </a:lvl7pPr>
            <a:lvl8pPr marL="3789274" indent="0">
              <a:buNone/>
              <a:defRPr sz="1894" b="1"/>
            </a:lvl8pPr>
            <a:lvl9pPr marL="4330598" indent="0">
              <a:buNone/>
              <a:defRPr sz="189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750" y="2966078"/>
            <a:ext cx="4580222" cy="436265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1043" y="1990544"/>
            <a:ext cx="4602779" cy="975535"/>
          </a:xfrm>
        </p:spPr>
        <p:txBody>
          <a:bodyPr anchor="b"/>
          <a:lstStyle>
            <a:lvl1pPr marL="0" indent="0">
              <a:buNone/>
              <a:defRPr sz="2842" b="1"/>
            </a:lvl1pPr>
            <a:lvl2pPr marL="541325" indent="0">
              <a:buNone/>
              <a:defRPr sz="2368" b="1"/>
            </a:lvl2pPr>
            <a:lvl3pPr marL="1082650" indent="0">
              <a:buNone/>
              <a:defRPr sz="2131" b="1"/>
            </a:lvl3pPr>
            <a:lvl4pPr marL="1623974" indent="0">
              <a:buNone/>
              <a:defRPr sz="1894" b="1"/>
            </a:lvl4pPr>
            <a:lvl5pPr marL="2165299" indent="0">
              <a:buNone/>
              <a:defRPr sz="1894" b="1"/>
            </a:lvl5pPr>
            <a:lvl6pPr marL="2706624" indent="0">
              <a:buNone/>
              <a:defRPr sz="1894" b="1"/>
            </a:lvl6pPr>
            <a:lvl7pPr marL="3247949" indent="0">
              <a:buNone/>
              <a:defRPr sz="1894" b="1"/>
            </a:lvl7pPr>
            <a:lvl8pPr marL="3789274" indent="0">
              <a:buNone/>
              <a:defRPr sz="1894" b="1"/>
            </a:lvl8pPr>
            <a:lvl9pPr marL="4330598" indent="0">
              <a:buNone/>
              <a:defRPr sz="189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1043" y="2966078"/>
            <a:ext cx="4602779" cy="436265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49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96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13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541338"/>
            <a:ext cx="3491909" cy="1894681"/>
          </a:xfrm>
        </p:spPr>
        <p:txBody>
          <a:bodyPr anchor="b"/>
          <a:lstStyle>
            <a:lvl1pPr>
              <a:defRPr sz="378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779" y="1169140"/>
            <a:ext cx="5481042" cy="5770508"/>
          </a:xfrm>
        </p:spPr>
        <p:txBody>
          <a:bodyPr/>
          <a:lstStyle>
            <a:lvl1pPr>
              <a:defRPr sz="3789"/>
            </a:lvl1pPr>
            <a:lvl2pPr>
              <a:defRPr sz="3315"/>
            </a:lvl2pPr>
            <a:lvl3pPr>
              <a:defRPr sz="284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49" y="2436019"/>
            <a:ext cx="3491909" cy="4513026"/>
          </a:xfrm>
        </p:spPr>
        <p:txBody>
          <a:bodyPr/>
          <a:lstStyle>
            <a:lvl1pPr marL="0" indent="0">
              <a:buNone/>
              <a:defRPr sz="1894"/>
            </a:lvl1pPr>
            <a:lvl2pPr marL="541325" indent="0">
              <a:buNone/>
              <a:defRPr sz="1658"/>
            </a:lvl2pPr>
            <a:lvl3pPr marL="1082650" indent="0">
              <a:buNone/>
              <a:defRPr sz="1421"/>
            </a:lvl3pPr>
            <a:lvl4pPr marL="1623974" indent="0">
              <a:buNone/>
              <a:defRPr sz="1184"/>
            </a:lvl4pPr>
            <a:lvl5pPr marL="2165299" indent="0">
              <a:buNone/>
              <a:defRPr sz="1184"/>
            </a:lvl5pPr>
            <a:lvl6pPr marL="2706624" indent="0">
              <a:buNone/>
              <a:defRPr sz="1184"/>
            </a:lvl6pPr>
            <a:lvl7pPr marL="3247949" indent="0">
              <a:buNone/>
              <a:defRPr sz="1184"/>
            </a:lvl7pPr>
            <a:lvl8pPr marL="3789274" indent="0">
              <a:buNone/>
              <a:defRPr sz="1184"/>
            </a:lvl8pPr>
            <a:lvl9pPr marL="4330598" indent="0">
              <a:buNone/>
              <a:defRPr sz="11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76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541338"/>
            <a:ext cx="3491909" cy="1894681"/>
          </a:xfrm>
        </p:spPr>
        <p:txBody>
          <a:bodyPr anchor="b"/>
          <a:lstStyle>
            <a:lvl1pPr>
              <a:defRPr sz="378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02779" y="1169140"/>
            <a:ext cx="5481042" cy="5770508"/>
          </a:xfrm>
        </p:spPr>
        <p:txBody>
          <a:bodyPr anchor="t"/>
          <a:lstStyle>
            <a:lvl1pPr marL="0" indent="0">
              <a:buNone/>
              <a:defRPr sz="3789"/>
            </a:lvl1pPr>
            <a:lvl2pPr marL="541325" indent="0">
              <a:buNone/>
              <a:defRPr sz="3315"/>
            </a:lvl2pPr>
            <a:lvl3pPr marL="1082650" indent="0">
              <a:buNone/>
              <a:defRPr sz="2842"/>
            </a:lvl3pPr>
            <a:lvl4pPr marL="1623974" indent="0">
              <a:buNone/>
              <a:defRPr sz="2368"/>
            </a:lvl4pPr>
            <a:lvl5pPr marL="2165299" indent="0">
              <a:buNone/>
              <a:defRPr sz="2368"/>
            </a:lvl5pPr>
            <a:lvl6pPr marL="2706624" indent="0">
              <a:buNone/>
              <a:defRPr sz="2368"/>
            </a:lvl6pPr>
            <a:lvl7pPr marL="3247949" indent="0">
              <a:buNone/>
              <a:defRPr sz="2368"/>
            </a:lvl7pPr>
            <a:lvl8pPr marL="3789274" indent="0">
              <a:buNone/>
              <a:defRPr sz="2368"/>
            </a:lvl8pPr>
            <a:lvl9pPr marL="4330598" indent="0">
              <a:buNone/>
              <a:defRPr sz="2368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49" y="2436019"/>
            <a:ext cx="3491909" cy="4513026"/>
          </a:xfrm>
        </p:spPr>
        <p:txBody>
          <a:bodyPr/>
          <a:lstStyle>
            <a:lvl1pPr marL="0" indent="0">
              <a:buNone/>
              <a:defRPr sz="1894"/>
            </a:lvl1pPr>
            <a:lvl2pPr marL="541325" indent="0">
              <a:buNone/>
              <a:defRPr sz="1658"/>
            </a:lvl2pPr>
            <a:lvl3pPr marL="1082650" indent="0">
              <a:buNone/>
              <a:defRPr sz="1421"/>
            </a:lvl3pPr>
            <a:lvl4pPr marL="1623974" indent="0">
              <a:buNone/>
              <a:defRPr sz="1184"/>
            </a:lvl4pPr>
            <a:lvl5pPr marL="2165299" indent="0">
              <a:buNone/>
              <a:defRPr sz="1184"/>
            </a:lvl5pPr>
            <a:lvl6pPr marL="2706624" indent="0">
              <a:buNone/>
              <a:defRPr sz="1184"/>
            </a:lvl6pPr>
            <a:lvl7pPr marL="3247949" indent="0">
              <a:buNone/>
              <a:defRPr sz="1184"/>
            </a:lvl7pPr>
            <a:lvl8pPr marL="3789274" indent="0">
              <a:buNone/>
              <a:defRPr sz="1184"/>
            </a:lvl8pPr>
            <a:lvl9pPr marL="4330598" indent="0">
              <a:buNone/>
              <a:defRPr sz="11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8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4339" y="432320"/>
            <a:ext cx="9338072" cy="1569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339" y="2161591"/>
            <a:ext cx="9338072" cy="5152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4339" y="7526097"/>
            <a:ext cx="243601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0AA30-E071-4C72-A50E-B3C165F98279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6361" y="7526097"/>
            <a:ext cx="3654028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46392" y="7526097"/>
            <a:ext cx="243601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41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82650" rtl="0" eaLnBrk="1" latinLnBrk="0" hangingPunct="1">
        <a:lnSpc>
          <a:spcPct val="90000"/>
        </a:lnSpc>
        <a:spcBef>
          <a:spcPct val="0"/>
        </a:spcBef>
        <a:buNone/>
        <a:defRPr sz="52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662" indent="-270662" algn="l" defTabSz="1082650" rtl="0" eaLnBrk="1" latinLnBrk="0" hangingPunct="1">
        <a:lnSpc>
          <a:spcPct val="90000"/>
        </a:lnSpc>
        <a:spcBef>
          <a:spcPts val="1184"/>
        </a:spcBef>
        <a:buFont typeface="Arial" panose="020B0604020202020204" pitchFamily="34" charset="0"/>
        <a:buChar char="•"/>
        <a:defRPr sz="3315" kern="1200">
          <a:solidFill>
            <a:schemeClr val="tx1"/>
          </a:solidFill>
          <a:latin typeface="+mn-lt"/>
          <a:ea typeface="+mn-ea"/>
          <a:cs typeface="+mn-cs"/>
        </a:defRPr>
      </a:lvl1pPr>
      <a:lvl2pPr marL="811987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842" kern="1200">
          <a:solidFill>
            <a:schemeClr val="tx1"/>
          </a:solidFill>
          <a:latin typeface="+mn-lt"/>
          <a:ea typeface="+mn-ea"/>
          <a:cs typeface="+mn-cs"/>
        </a:defRPr>
      </a:lvl2pPr>
      <a:lvl3pPr marL="1353312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3pPr>
      <a:lvl4pPr marL="1894637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435962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977286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518611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4059936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601261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1pPr>
      <a:lvl2pPr marL="541325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82650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3pPr>
      <a:lvl4pPr marL="162397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65299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70662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247949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78927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330598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01" y="1599971"/>
            <a:ext cx="3482222" cy="6078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30" y="1599971"/>
            <a:ext cx="3336563" cy="6078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2" y="1367675"/>
            <a:ext cx="3832221" cy="62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40" y="1335785"/>
            <a:ext cx="3624343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50" y="1396911"/>
            <a:ext cx="3800864" cy="62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18" y="1644751"/>
            <a:ext cx="3172968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57" y="1551224"/>
            <a:ext cx="2895606" cy="58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8" y="1728024"/>
            <a:ext cx="4062984" cy="5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00" y="1599971"/>
            <a:ext cx="2980710" cy="60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1599971"/>
            <a:ext cx="3691128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2" y="1335785"/>
            <a:ext cx="3832221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27" y="1335785"/>
            <a:ext cx="3659170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30" y="1599971"/>
            <a:ext cx="3336563" cy="6078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2" y="1367675"/>
            <a:ext cx="3832221" cy="62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40" y="1335785"/>
            <a:ext cx="3624343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01" y="1599971"/>
            <a:ext cx="3482222" cy="60781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2" y="1335785"/>
            <a:ext cx="3832221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5" y="-1350964"/>
            <a:ext cx="7881241" cy="1082675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5998" y="1599971"/>
            <a:ext cx="6759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</a:t>
            </a: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 smtClean="0">
              <a:latin typeface="Janda Closer To Free" panose="02000503000000020003" pitchFamily="2" charset="0"/>
            </a:endParaRPr>
          </a:p>
          <a:p>
            <a:pPr algn="ctr"/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91241" y="426408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2018- 20179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62" y="4965966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0" y="2854526"/>
            <a:ext cx="4293945" cy="12288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" y="4705018"/>
            <a:ext cx="1520231" cy="18077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27" y="1335785"/>
            <a:ext cx="3659170" cy="63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</TotalTime>
  <Words>234</Words>
  <Application>Microsoft Office PowerPoint</Application>
  <PresentationFormat>Papel B4 (ISO) (250 x 353 mm)</PresentationFormat>
  <Paragraphs>90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HelloBigSky</vt:lpstr>
      <vt:lpstr>HelloLovebug</vt:lpstr>
      <vt:lpstr>Janda Closer To Free</vt:lpstr>
      <vt:lpstr>KG Covered By Your Grace</vt:lpstr>
      <vt:lpstr>KG Next to Me Solid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45</cp:revision>
  <dcterms:created xsi:type="dcterms:W3CDTF">2016-01-11T09:35:03Z</dcterms:created>
  <dcterms:modified xsi:type="dcterms:W3CDTF">2019-04-30T07:52:17Z</dcterms:modified>
</cp:coreProperties>
</file>