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71" r:id="rId13"/>
    <p:sldId id="269" r:id="rId14"/>
    <p:sldId id="264" r:id="rId15"/>
    <p:sldId id="267" r:id="rId16"/>
    <p:sldId id="272" r:id="rId17"/>
    <p:sldId id="275" r:id="rId18"/>
    <p:sldId id="276" r:id="rId19"/>
    <p:sldId id="274" r:id="rId20"/>
    <p:sldId id="273" r:id="rId21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6C00"/>
    <a:srgbClr val="993300"/>
    <a:srgbClr val="660066"/>
    <a:srgbClr val="CC66FF"/>
    <a:srgbClr val="FF66FF"/>
    <a:srgbClr val="FF00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390" y="5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36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212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56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67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864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74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68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96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25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2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19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8CBF2-AC2E-4252-A048-65FFC718743E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7ACB-FD83-45C7-A4F7-A835D82351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26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97" y="2011300"/>
            <a:ext cx="4313137" cy="469205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má</a:t>
            </a:r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s tecnológico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22520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5759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mejor</a:t>
            </a:r>
          </a:p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baila</a:t>
            </a: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95" y="1677122"/>
            <a:ext cx="3551041" cy="513227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20148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5385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hace los postres más deliciosos</a:t>
            </a:r>
            <a:endParaRPr lang="es-ES" sz="4000" dirty="0" smtClean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60" y="1831388"/>
            <a:ext cx="3546640" cy="47651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26420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más aventurero</a:t>
            </a:r>
            <a:endParaRPr lang="es-ES" sz="4000" dirty="0" smtClean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34" y="1670542"/>
            <a:ext cx="2887578" cy="492600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28775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mejor cocina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33" y="1629292"/>
            <a:ext cx="2567472" cy="491942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24065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5767404" y="5609179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A26C00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73541" y="4540716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6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61353" y="5063936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5924232" y="4906901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6233514" y="5458231"/>
            <a:ext cx="302400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7649916" y="5969135"/>
            <a:ext cx="82800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108370" y="2170836"/>
            <a:ext cx="477786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El alumno/a que más ama a los animales</a:t>
            </a:r>
            <a:endParaRPr lang="es-ES" sz="4400" dirty="0" smtClean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5" y="2617816"/>
            <a:ext cx="4762788" cy="39803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2838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1893863" y="5754622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4686159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87812" y="5209379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050691" y="5052344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359973" y="5603674"/>
            <a:ext cx="302400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3776375" y="6114578"/>
            <a:ext cx="82800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3050991" y="2138461"/>
            <a:ext cx="4012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El alumno/a más científico</a:t>
            </a:r>
            <a:endParaRPr lang="es-ES" sz="4000" dirty="0" smtClean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09" y="2821605"/>
            <a:ext cx="4788291" cy="34316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31670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6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mejor músico/a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7" y="1671602"/>
            <a:ext cx="3373338" cy="487711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34922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6102321" y="4748091"/>
            <a:ext cx="220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477" y="3604970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6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11289" y="4128190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5874168" y="3971155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6183450" y="4522485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7785847" y="5147712"/>
            <a:ext cx="1177987" cy="67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2209164" y="1817571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mejor compañero de juegos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" y="2843622"/>
            <a:ext cx="5804942" cy="410969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849625" y="6597128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29941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212387" y="5711664"/>
            <a:ext cx="2209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CC66FF"/>
          </a:solidFill>
          <a:ln w="571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66457" y="4568543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6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1355" y="5091763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1984234" y="4934728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293516" y="5486058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3895913" y="6111285"/>
            <a:ext cx="1177987" cy="67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2189535" y="1872658"/>
            <a:ext cx="4012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mejor deportista 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72" y="1439089"/>
            <a:ext cx="3518066" cy="523225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88886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6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más tecnológico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45" y="2103056"/>
            <a:ext cx="3660063" cy="442749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201905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713497"/>
            <a:ext cx="2900338" cy="495784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má</a:t>
            </a:r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s </a:t>
            </a:r>
          </a:p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ordenado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9698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6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5355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alumno/as que mejor ha cuidado el jardín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62" y="2457969"/>
            <a:ext cx="4503600" cy="430280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12619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ma</a:t>
            </a:r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s </a:t>
            </a:r>
          </a:p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científico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862512" y="2380851"/>
            <a:ext cx="3097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,</a:t>
            </a:r>
            <a:endParaRPr lang="es-ES" sz="36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99" y="1456744"/>
            <a:ext cx="2991245" cy="521349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4407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6699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68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má</a:t>
            </a:r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s </a:t>
            </a:r>
          </a:p>
          <a:p>
            <a:pPr algn="ctr"/>
            <a:r>
              <a:rPr lang="es-ES" sz="4000" dirty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l</a:t>
            </a:r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ibros ha leído</a:t>
            </a:r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99" y="1473671"/>
            <a:ext cx="2991245" cy="517964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6579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mejor</a:t>
            </a:r>
          </a:p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baila</a:t>
            </a: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26" y="1629947"/>
            <a:ext cx="3471247" cy="491877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92" y="6526512"/>
            <a:ext cx="1288981" cy="406673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86455" y="6625408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422012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66874" y="2414821"/>
            <a:ext cx="457149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mejor</a:t>
            </a:r>
          </a:p>
          <a:p>
            <a:pPr algn="ctr"/>
            <a:r>
              <a:rPr lang="es-ES" sz="4000" dirty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</a:t>
            </a:r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inta </a:t>
            </a: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99" y="1762535"/>
            <a:ext cx="2991245" cy="460191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14481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5625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mejor</a:t>
            </a:r>
          </a:p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dibuja</a:t>
            </a: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97" y="2616391"/>
            <a:ext cx="4440447" cy="393232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908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mas ayuda a los demás</a:t>
            </a:r>
            <a:endParaRPr lang="es-ES" sz="4000" dirty="0" smtClean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88" y="1926735"/>
            <a:ext cx="4122055" cy="479840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18928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Curso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sp>
        <p:nvSpPr>
          <p:cNvPr id="16" name="Rectángulo 18"/>
          <p:cNvSpPr/>
          <p:nvPr/>
        </p:nvSpPr>
        <p:spPr>
          <a:xfrm>
            <a:off x="1913404" y="545358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Nombre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1" y="242047"/>
            <a:ext cx="1655427" cy="26356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99972" y="667981"/>
            <a:ext cx="6189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HeyGirl" panose="02000603000000000000" pitchFamily="2" charset="0"/>
                <a:ea typeface="HelloHeyGirl" panose="02000603000000000000" pitchFamily="2" charset="0"/>
              </a:rPr>
              <a:t>DIPLOMA</a:t>
            </a:r>
            <a:endParaRPr lang="es-ES" sz="1200" dirty="0">
              <a:latin typeface="HelloHeyGirl" panose="02000603000000000000" pitchFamily="2" charset="0"/>
              <a:ea typeface="HelloHeyGirl" panose="02000603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HelloSperry" panose="02000603000000000000" pitchFamily="2" charset="0"/>
                <a:ea typeface="HelloSperry" panose="02000603000000000000" pitchFamily="2" charset="0"/>
              </a:rPr>
              <a:t>Maestra/o</a:t>
            </a:r>
            <a:endParaRPr lang="es-ES" sz="1100" dirty="0">
              <a:latin typeface="HelloSperry" panose="02000603000000000000" pitchFamily="2" charset="0"/>
              <a:ea typeface="HelloSperry" panose="02000603000000000000" pitchFamily="2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132162" y="488526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53128" y="5907237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703794" y="2028754"/>
            <a:ext cx="40126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Para el alumno/a que mas ayuda a los </a:t>
            </a:r>
            <a:r>
              <a:rPr lang="es-ES" sz="4000" dirty="0" err="1" smtClean="0">
                <a:solidFill>
                  <a:srgbClr val="FF0066"/>
                </a:solidFill>
                <a:latin typeface="KG I Like To Move It" panose="02000000000000000000" pitchFamily="2" charset="0"/>
                <a:ea typeface="HelloSperry" panose="02000603000000000000" pitchFamily="2" charset="0"/>
              </a:rPr>
              <a:t>demas</a:t>
            </a:r>
            <a:endParaRPr lang="es-ES" sz="4000" dirty="0" smtClean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  <a:p>
            <a:pPr algn="ctr"/>
            <a:endParaRPr lang="es-ES" sz="1600" dirty="0">
              <a:solidFill>
                <a:srgbClr val="FF0066"/>
              </a:solidFill>
              <a:latin typeface="KG I Like To Move It" panose="02000000000000000000" pitchFamily="2" charset="0"/>
              <a:ea typeface="HelloSperry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38" y="2523752"/>
            <a:ext cx="4444752" cy="41282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2" y="6483951"/>
            <a:ext cx="1288981" cy="4066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6455" y="6558173"/>
            <a:ext cx="54367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dLib Win95BT" panose="04040805040B02020603" pitchFamily="82" charset="0"/>
              </a:rPr>
              <a:t>http://www.imageneseducativas.com</a:t>
            </a:r>
          </a:p>
        </p:txBody>
      </p:sp>
    </p:spTree>
    <p:extLst>
      <p:ext uri="{BB962C8B-B14F-4D97-AF65-F5344CB8AC3E}">
        <p14:creationId xmlns:p14="http://schemas.microsoft.com/office/powerpoint/2010/main" val="36549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266</Words>
  <Application>Microsoft Office PowerPoint</Application>
  <PresentationFormat>A4 (210 x 297 mm)</PresentationFormat>
  <Paragraphs>128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Adobe Gothic Std B</vt:lpstr>
      <vt:lpstr>AdLib Win95BT</vt:lpstr>
      <vt:lpstr>Arial</vt:lpstr>
      <vt:lpstr>Calibri</vt:lpstr>
      <vt:lpstr>Calibri Light</vt:lpstr>
      <vt:lpstr>HelloChalkTalk</vt:lpstr>
      <vt:lpstr>HelloHeyGirl</vt:lpstr>
      <vt:lpstr>HelloSperry</vt:lpstr>
      <vt:lpstr>KG I Like To Move It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10</cp:revision>
  <dcterms:created xsi:type="dcterms:W3CDTF">2016-06-15T06:37:10Z</dcterms:created>
  <dcterms:modified xsi:type="dcterms:W3CDTF">2016-06-15T08:04:42Z</dcterms:modified>
</cp:coreProperties>
</file>