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94" r:id="rId10"/>
    <p:sldId id="295" r:id="rId11"/>
    <p:sldId id="290" r:id="rId12"/>
    <p:sldId id="291" r:id="rId13"/>
    <p:sldId id="292" r:id="rId14"/>
    <p:sldId id="293" r:id="rId15"/>
    <p:sldId id="296" r:id="rId16"/>
    <p:sldId id="297" r:id="rId17"/>
    <p:sldId id="298" r:id="rId18"/>
    <p:sldId id="299" r:id="rId19"/>
    <p:sldId id="300" r:id="rId20"/>
    <p:sldId id="301" r:id="rId21"/>
    <p:sldId id="306" r:id="rId22"/>
    <p:sldId id="307" r:id="rId23"/>
    <p:sldId id="302" r:id="rId24"/>
    <p:sldId id="303" r:id="rId25"/>
    <p:sldId id="304" r:id="rId26"/>
    <p:sldId id="305" r:id="rId27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04"/>
    <a:srgbClr val="062DE4"/>
    <a:srgbClr val="00CC00"/>
    <a:srgbClr val="FF0066"/>
    <a:srgbClr val="660066"/>
    <a:srgbClr val="A26C00"/>
    <a:srgbClr val="993300"/>
    <a:srgbClr val="CC66FF"/>
    <a:srgbClr val="FF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74" autoAdjust="0"/>
  </p:normalViewPr>
  <p:slideViewPr>
    <p:cSldViewPr snapToGrid="0" showGuides="1">
      <p:cViewPr>
        <p:scale>
          <a:sx n="50" d="100"/>
          <a:sy n="50" d="100"/>
        </p:scale>
        <p:origin x="1014" y="59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36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12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56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67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64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74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68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96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25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CBF2-AC2E-4252-A048-65FFC718743E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19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CBF2-AC2E-4252-A048-65FFC718743E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7ACB-FD83-45C7-A4F7-A835D8235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26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CAMPEONA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2" y="2118691"/>
            <a:ext cx="8316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una campeona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30495" y="588093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383554" y="4851263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904"/>
          </a:solidFill>
          <a:ln w="57150">
            <a:solidFill>
              <a:srgbClr val="062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5091" y="7551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CAMPEON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2" y="2118691"/>
            <a:ext cx="81630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</a:t>
            </a:r>
            <a:r>
              <a:rPr lang="es-ES" sz="2800" dirty="0">
                <a:latin typeface="KG Love Ya Like A Sister" panose="02000503000000020004" pitchFamily="2" charset="0"/>
                <a:ea typeface="HelloSperry" panose="02000603000000000000" pitchFamily="2" charset="0"/>
              </a:rPr>
              <a:t>un </a:t>
            </a: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campeón </a:t>
            </a: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32" y="6483951"/>
            <a:ext cx="1288981" cy="40667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725770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027313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383554" y="4851263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6542">
            <a:off x="-178028" y="-111687"/>
            <a:ext cx="2626306" cy="19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CAMPEONA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30495" y="588093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5" y="215115"/>
            <a:ext cx="2122399" cy="225795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38073" y="2118691"/>
            <a:ext cx="6181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una campeona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1624" y="5368715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92" y="2449119"/>
            <a:ext cx="3442946" cy="40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5091" y="7551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CAMPEON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3" y="2118691"/>
            <a:ext cx="6181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 campeón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25770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027313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01624" y="5368715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5" y="215115"/>
            <a:ext cx="2122399" cy="225795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92" y="2356617"/>
            <a:ext cx="3442946" cy="42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CAMPEONA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30495" y="588093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5" y="215115"/>
            <a:ext cx="2122399" cy="225795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38073" y="2118691"/>
            <a:ext cx="6181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una campeona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1624" y="5368715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92" y="2449119"/>
            <a:ext cx="3442946" cy="40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5091" y="7551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CAMPEON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3" y="2118691"/>
            <a:ext cx="6181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 campeón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25770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027313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01624" y="5368715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5" y="215115"/>
            <a:ext cx="2122399" cy="225795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92" y="2356617"/>
            <a:ext cx="3442946" cy="42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CAMPEONA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30495" y="588093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5" y="215115"/>
            <a:ext cx="2122399" cy="225795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38073" y="2118691"/>
            <a:ext cx="6181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una campeona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1624" y="5368715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92" y="2449119"/>
            <a:ext cx="3442946" cy="40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5091" y="7551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CAMPEON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3" y="2118691"/>
            <a:ext cx="6181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 campeón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25770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027313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01624" y="5368715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5" y="215115"/>
            <a:ext cx="2122399" cy="225795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92" y="2356617"/>
            <a:ext cx="3442946" cy="42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CAMPEONA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30495" y="588093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38073" y="2118691"/>
            <a:ext cx="6181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una campeona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1624" y="5368715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92" y="2449119"/>
            <a:ext cx="3442946" cy="404523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6192">
            <a:off x="-271981" y="-23981"/>
            <a:ext cx="2643215" cy="189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5091" y="7551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CAMPEON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3" y="2118691"/>
            <a:ext cx="6181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 campeón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25770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027313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01624" y="5368715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92" y="2356617"/>
            <a:ext cx="3442946" cy="423024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6192">
            <a:off x="-271981" y="-23981"/>
            <a:ext cx="2643215" cy="189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CAMPEONA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30495" y="588093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38073" y="2118691"/>
            <a:ext cx="6181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una campeona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1624" y="5368715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6192">
            <a:off x="-271981" y="-23981"/>
            <a:ext cx="2643215" cy="18939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58" y="2181504"/>
            <a:ext cx="2561735" cy="447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5091" y="7551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CAMPEON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3" y="2118691"/>
            <a:ext cx="7886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 campeón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25770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027313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01696" y="143478"/>
            <a:ext cx="2626887" cy="2162225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383554" y="4851263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5091" y="7551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CAMPEON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3" y="2118691"/>
            <a:ext cx="6181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 campeón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25770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027313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01624" y="5368715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6192">
            <a:off x="-271981" y="-23981"/>
            <a:ext cx="2643215" cy="18939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41" y="1745895"/>
            <a:ext cx="2439710" cy="48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904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CAMPEONA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30495" y="588093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38073" y="2118691"/>
            <a:ext cx="6181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una campeona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1624" y="5368715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6192">
            <a:off x="-271981" y="-23981"/>
            <a:ext cx="2643215" cy="18939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58" y="2181504"/>
            <a:ext cx="2561735" cy="447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904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5091" y="7551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CAMPEON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3" y="2118691"/>
            <a:ext cx="6181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 campeón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25770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027313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01624" y="5368715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6192">
            <a:off x="-271981" y="-23981"/>
            <a:ext cx="2643215" cy="18939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41" y="1745895"/>
            <a:ext cx="2439710" cy="48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CAMPEONA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30495" y="588093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38073" y="2118691"/>
            <a:ext cx="6181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una campeona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1624" y="5368715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6192">
            <a:off x="-271981" y="-23981"/>
            <a:ext cx="2643215" cy="18939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49" y="2181504"/>
            <a:ext cx="2324952" cy="447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5091" y="7551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CAMPEON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3" y="2118691"/>
            <a:ext cx="6181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 campeón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25770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027313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01624" y="5368715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6192">
            <a:off x="-271981" y="-23981"/>
            <a:ext cx="2643215" cy="18939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41" y="1796460"/>
            <a:ext cx="2439710" cy="472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CAMPEONA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30495" y="588093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38073" y="2118691"/>
            <a:ext cx="6181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una campeona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1624" y="5368715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6192">
            <a:off x="-271981" y="-23981"/>
            <a:ext cx="2643215" cy="18939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92" y="2425354"/>
            <a:ext cx="2612108" cy="41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660066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5091" y="7551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CAMPEON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3" y="2118691"/>
            <a:ext cx="6181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 campeón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25770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027313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01624" y="5368715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6192">
            <a:off x="-271981" y="-23981"/>
            <a:ext cx="2643215" cy="18939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23" y="2422908"/>
            <a:ext cx="2851834" cy="428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CAMPEONA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2" y="2118691"/>
            <a:ext cx="8449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</a:t>
            </a: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una </a:t>
            </a:r>
            <a:r>
              <a:rPr lang="es-ES" sz="2800" dirty="0">
                <a:latin typeface="KG Love Ya Like A Sister" panose="02000503000000020004" pitchFamily="2" charset="0"/>
                <a:ea typeface="HelloSperry" panose="02000603000000000000" pitchFamily="2" charset="0"/>
              </a:rPr>
              <a:t>campeona </a:t>
            </a: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30495" y="588093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54205" y="52113"/>
            <a:ext cx="2550280" cy="20991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383554" y="4851263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5091" y="7551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CAMPEON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3" y="2118691"/>
            <a:ext cx="7886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 campeón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25770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027313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5370">
            <a:off x="-201696" y="143478"/>
            <a:ext cx="2626887" cy="2162225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383554" y="4851263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CAMPEONA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2" y="2118691"/>
            <a:ext cx="84981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</a:t>
            </a: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una </a:t>
            </a:r>
            <a:r>
              <a:rPr lang="es-ES" sz="2800" dirty="0">
                <a:latin typeface="KG Love Ya Like A Sister" panose="02000503000000020004" pitchFamily="2" charset="0"/>
                <a:ea typeface="HelloSperry" panose="02000603000000000000" pitchFamily="2" charset="0"/>
              </a:rPr>
              <a:t>campeona </a:t>
            </a: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30495" y="588093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383554" y="4851263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5" y="215115"/>
            <a:ext cx="2122399" cy="22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5091" y="7551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CAMPEON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3" y="2118691"/>
            <a:ext cx="7886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un campeón 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25770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027313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383554" y="4851263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5" y="215115"/>
            <a:ext cx="2122399" cy="22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CAMPEONA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3" y="2118691"/>
            <a:ext cx="831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</a:t>
            </a: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una </a:t>
            </a:r>
            <a:r>
              <a:rPr lang="es-ES" sz="2800" dirty="0">
                <a:latin typeface="KG Love Ya Like A Sister" panose="02000503000000020004" pitchFamily="2" charset="0"/>
                <a:ea typeface="HelloSperry" panose="02000603000000000000" pitchFamily="2" charset="0"/>
              </a:rPr>
              <a:t>campeona </a:t>
            </a: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30495" y="588093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383554" y="4851263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5" y="215115"/>
            <a:ext cx="2122399" cy="22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5091" y="7551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</a:t>
            </a:r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CAMPEON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2" y="2118691"/>
            <a:ext cx="81630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</a:t>
            </a:r>
            <a:r>
              <a:rPr lang="es-ES" sz="2800" dirty="0">
                <a:latin typeface="KG Love Ya Like A Sister" panose="02000503000000020004" pitchFamily="2" charset="0"/>
                <a:ea typeface="HelloSperry" panose="02000603000000000000" pitchFamily="2" charset="0"/>
              </a:rPr>
              <a:t>un </a:t>
            </a: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campeón </a:t>
            </a: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32" y="6483951"/>
            <a:ext cx="1288981" cy="40667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725770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027313" y="583497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383554" y="4851263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5" y="215115"/>
            <a:ext cx="2122399" cy="22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16859" y="242047"/>
            <a:ext cx="9184341" cy="63066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8"/>
          <p:cNvSpPr/>
          <p:nvPr/>
        </p:nvSpPr>
        <p:spPr>
          <a:xfrm>
            <a:off x="1913404" y="545357"/>
            <a:ext cx="7501052" cy="1358467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904"/>
          </a:solidFill>
          <a:ln w="57150">
            <a:solidFill>
              <a:srgbClr val="062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08604" y="721576"/>
            <a:ext cx="7527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err="1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SUPER</a:t>
            </a:r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 CAMPEONA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073" y="2118691"/>
            <a:ext cx="831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Se otorga este diploma a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__________________________________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Por comportase como </a:t>
            </a: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una </a:t>
            </a:r>
            <a:r>
              <a:rPr lang="es-ES" sz="2800" dirty="0">
                <a:latin typeface="KG Love Ya Like A Sister" panose="02000503000000020004" pitchFamily="2" charset="0"/>
                <a:ea typeface="HelloSperry" panose="02000603000000000000" pitchFamily="2" charset="0"/>
              </a:rPr>
              <a:t>campeona </a:t>
            </a:r>
            <a:r>
              <a:rPr lang="es-ES" sz="28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 los días de cuarentena en casa</a:t>
            </a:r>
            <a:endParaRPr lang="es-ES" sz="110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530495" y="588093"/>
            <a:ext cx="1073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chemeClr val="bg1"/>
                </a:solidFill>
                <a:latin typeface="Hey Elsie Cute" panose="02000500000000000000" pitchFamily="2" charset="0"/>
                <a:ea typeface="HelloHeyGirl" panose="02000603000000000000" pitchFamily="2" charset="0"/>
              </a:rPr>
              <a:t>´</a:t>
            </a:r>
            <a:endParaRPr lang="es-ES" sz="1200" dirty="0">
              <a:solidFill>
                <a:schemeClr val="bg1"/>
              </a:solidFill>
              <a:latin typeface="Hey Elsie Cute" panose="02000500000000000000" pitchFamily="2" charset="0"/>
              <a:ea typeface="HelloHeyGirl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5172">
            <a:off x="7901160" y="960150"/>
            <a:ext cx="2202345" cy="969663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383554" y="4851263"/>
            <a:ext cx="639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En_____________ a día ____________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Firmado</a:t>
            </a:r>
            <a:r>
              <a:rPr lang="es-ES" sz="2400" dirty="0" smtClean="0">
                <a:latin typeface="KG Love Ya Like A Sister" panose="02000503000000020004" pitchFamily="2" charset="0"/>
                <a:ea typeface="HelloSperry" panose="02000603000000000000" pitchFamily="2" charset="0"/>
              </a:rPr>
              <a:t> </a:t>
            </a:r>
            <a:endParaRPr lang="es-ES" sz="1050" dirty="0">
              <a:latin typeface="KG Love Ya Like A Sister" panose="02000503000000020004" pitchFamily="2" charset="0"/>
              <a:ea typeface="HelloSperry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7" y="6085673"/>
            <a:ext cx="1955497" cy="59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06" y="1948718"/>
            <a:ext cx="323467" cy="3216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130" y="863446"/>
            <a:ext cx="337527" cy="6429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6542">
            <a:off x="-178028" y="-111687"/>
            <a:ext cx="2626306" cy="19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</TotalTime>
  <Words>715</Words>
  <Application>Microsoft Office PowerPoint</Application>
  <PresentationFormat>A4 (210 x 297 mm)</PresentationFormat>
  <Paragraphs>195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HelloChalkTalk</vt:lpstr>
      <vt:lpstr>HelloHeyGirl</vt:lpstr>
      <vt:lpstr>HelloSperry</vt:lpstr>
      <vt:lpstr>Hey Elsie Cute</vt:lpstr>
      <vt:lpstr>KG Love Ya Like A Sister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18</cp:revision>
  <dcterms:created xsi:type="dcterms:W3CDTF">2016-06-15T06:37:10Z</dcterms:created>
  <dcterms:modified xsi:type="dcterms:W3CDTF">2020-03-28T09:09:48Z</dcterms:modified>
</cp:coreProperties>
</file>