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8" r:id="rId3"/>
    <p:sldId id="313" r:id="rId4"/>
    <p:sldId id="320" r:id="rId5"/>
    <p:sldId id="321" r:id="rId6"/>
    <p:sldId id="322" r:id="rId7"/>
    <p:sldId id="323" r:id="rId8"/>
    <p:sldId id="324" r:id="rId9"/>
    <p:sldId id="325" r:id="rId10"/>
    <p:sldId id="314" r:id="rId11"/>
    <p:sldId id="315" r:id="rId12"/>
    <p:sldId id="316" r:id="rId13"/>
    <p:sldId id="337" r:id="rId14"/>
    <p:sldId id="319" r:id="rId15"/>
    <p:sldId id="317" r:id="rId16"/>
    <p:sldId id="318" r:id="rId17"/>
    <p:sldId id="309" r:id="rId18"/>
    <p:sldId id="311" r:id="rId19"/>
    <p:sldId id="312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4" r:id="rId28"/>
    <p:sldId id="336" r:id="rId29"/>
    <p:sldId id="338" r:id="rId30"/>
    <p:sldId id="333" r:id="rId31"/>
    <p:sldId id="335" r:id="rId32"/>
    <p:sldId id="340" r:id="rId33"/>
    <p:sldId id="339" r:id="rId34"/>
    <p:sldId id="341" r:id="rId35"/>
    <p:sldId id="342" r:id="rId36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904"/>
    <a:srgbClr val="062DE4"/>
    <a:srgbClr val="00CC00"/>
    <a:srgbClr val="FF0066"/>
    <a:srgbClr val="660066"/>
    <a:srgbClr val="A26C00"/>
    <a:srgbClr val="993300"/>
    <a:srgbClr val="CC66FF"/>
    <a:srgbClr val="FF66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74" autoAdjust="0"/>
  </p:normalViewPr>
  <p:slideViewPr>
    <p:cSldViewPr snapToGrid="0" showGuides="1">
      <p:cViewPr>
        <p:scale>
          <a:sx n="50" d="100"/>
          <a:sy n="50" d="100"/>
        </p:scale>
        <p:origin x="1776" y="51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CBF2-AC2E-4252-A048-65FFC718743E}" type="datetimeFigureOut">
              <a:rPr lang="es-ES" smtClean="0"/>
              <a:t>28/03/2020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7ACB-FD83-45C7-A4F7-A835D8235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2365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CBF2-AC2E-4252-A048-65FFC718743E}" type="datetimeFigureOut">
              <a:rPr lang="es-ES" smtClean="0"/>
              <a:t>28/03/2020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7ACB-FD83-45C7-A4F7-A835D8235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2120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CBF2-AC2E-4252-A048-65FFC718743E}" type="datetimeFigureOut">
              <a:rPr lang="es-ES" smtClean="0"/>
              <a:t>28/03/2020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7ACB-FD83-45C7-A4F7-A835D8235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7568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CBF2-AC2E-4252-A048-65FFC718743E}" type="datetimeFigureOut">
              <a:rPr lang="es-ES" smtClean="0"/>
              <a:t>28/03/2020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7ACB-FD83-45C7-A4F7-A835D8235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7676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CBF2-AC2E-4252-A048-65FFC718743E}" type="datetimeFigureOut">
              <a:rPr lang="es-ES" smtClean="0"/>
              <a:t>28/03/2020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7ACB-FD83-45C7-A4F7-A835D8235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8646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CBF2-AC2E-4252-A048-65FFC718743E}" type="datetimeFigureOut">
              <a:rPr lang="es-ES" smtClean="0"/>
              <a:t>28/03/2020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7ACB-FD83-45C7-A4F7-A835D8235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0748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CBF2-AC2E-4252-A048-65FFC718743E}" type="datetimeFigureOut">
              <a:rPr lang="es-ES" smtClean="0"/>
              <a:t>28/03/2020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7ACB-FD83-45C7-A4F7-A835D8235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8680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CBF2-AC2E-4252-A048-65FFC718743E}" type="datetimeFigureOut">
              <a:rPr lang="es-ES" smtClean="0"/>
              <a:t>28/03/2020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7ACB-FD83-45C7-A4F7-A835D8235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966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CBF2-AC2E-4252-A048-65FFC718743E}" type="datetimeFigureOut">
              <a:rPr lang="es-ES" smtClean="0"/>
              <a:t>28/03/2020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7ACB-FD83-45C7-A4F7-A835D8235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625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CBF2-AC2E-4252-A048-65FFC718743E}" type="datetimeFigureOut">
              <a:rPr lang="es-ES" smtClean="0"/>
              <a:t>28/03/2020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7ACB-FD83-45C7-A4F7-A835D8235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42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CBF2-AC2E-4252-A048-65FFC718743E}" type="datetimeFigureOut">
              <a:rPr lang="es-ES" smtClean="0"/>
              <a:t>28/03/2020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7ACB-FD83-45C7-A4F7-A835D8235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8197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8CBF2-AC2E-4252-A048-65FFC718743E}" type="datetimeFigureOut">
              <a:rPr lang="es-ES" smtClean="0"/>
              <a:t>28/03/2020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77ACB-FD83-45C7-A4F7-A835D8235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826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8604" y="721576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SUPER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 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papa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27002" y="1917487"/>
            <a:ext cx="65665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/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Por </a:t>
            </a: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ser un !!! SÚPER PAPÁ ¡¡¡ que nos cuida, nos ayuda con los deberes, nos da abrazos y nos cuenta cuentos antes de dormir.</a:t>
            </a:r>
            <a:endParaRPr lang="es-ES" sz="1100" b="1" dirty="0">
              <a:latin typeface="KG Love Somebody TWO" panose="02000503000000020003" pitchFamily="2" charset="0"/>
              <a:ea typeface="HelloSperry" panose="020006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507699" y="547699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370">
            <a:off x="-254205" y="52113"/>
            <a:ext cx="2550280" cy="20991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01160" y="960150"/>
            <a:ext cx="2202345" cy="969663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1268826" y="4952737"/>
            <a:ext cx="7361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En_____________ a día ____________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Firmado tus hijos </a:t>
            </a:r>
            <a:endParaRPr lang="es-ES" sz="1100" b="1" dirty="0">
              <a:latin typeface="KG Miss Speechy IPA" panose="02000000000000000000" pitchFamily="2" charset="0"/>
              <a:ea typeface="HelloSperry" panose="02000603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47" y="6085673"/>
            <a:ext cx="1955497" cy="59815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06" y="1948718"/>
            <a:ext cx="323467" cy="32168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130" y="863446"/>
            <a:ext cx="337527" cy="64290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813644" y="569711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980" y="2221913"/>
            <a:ext cx="2661485" cy="461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1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8604" y="721576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SUPER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 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MAMA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27002" y="1917487"/>
            <a:ext cx="65665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/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Por </a:t>
            </a: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ser una !!! SÚPER MAMÁ ¡¡¡ que nos cuida, nos ayuda con los deberes, nos da abrazos y nos cuenta cuentos antes de dormir.</a:t>
            </a:r>
            <a:endParaRPr lang="es-ES" sz="1100" b="1" dirty="0">
              <a:latin typeface="KG Love Somebody TWO" panose="02000503000000020003" pitchFamily="2" charset="0"/>
              <a:ea typeface="HelloSperry" panose="020006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507699" y="547699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370">
            <a:off x="-254205" y="52113"/>
            <a:ext cx="2550280" cy="20991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01161" y="576779"/>
            <a:ext cx="2202345" cy="969663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25161" y="4929851"/>
            <a:ext cx="7361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En_____________ a día ____________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Firmado tus hijos </a:t>
            </a:r>
            <a:endParaRPr lang="es-ES" sz="1100" b="1" dirty="0">
              <a:latin typeface="KG Miss Speechy IPA" panose="02000000000000000000" pitchFamily="2" charset="0"/>
              <a:ea typeface="HelloSperry" panose="02000603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47" y="6085673"/>
            <a:ext cx="1955497" cy="59815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07" y="1565347"/>
            <a:ext cx="323467" cy="32168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130" y="863446"/>
            <a:ext cx="337527" cy="64290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813644" y="569711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837" y="1648225"/>
            <a:ext cx="2965419" cy="514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2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8604" y="721576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SUPER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 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MAMA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27002" y="1917487"/>
            <a:ext cx="65665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/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Por </a:t>
            </a: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ser una !!! SÚPER MAMÁ ¡¡¡ que nos cuida, nos ayuda con los deberes, nos da abrazos y nos cuenta cuentos antes de dormir.</a:t>
            </a:r>
            <a:endParaRPr lang="es-ES" sz="1100" b="1" dirty="0">
              <a:latin typeface="KG Love Somebody TWO" panose="02000503000000020003" pitchFamily="2" charset="0"/>
              <a:ea typeface="HelloSperry" panose="020006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507699" y="547699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370">
            <a:off x="-254205" y="52113"/>
            <a:ext cx="2550280" cy="20991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01161" y="576779"/>
            <a:ext cx="2202345" cy="969663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25161" y="4929851"/>
            <a:ext cx="7361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En_____________ a día ____________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Firmado tus hijos </a:t>
            </a:r>
            <a:endParaRPr lang="es-ES" sz="1100" b="1" dirty="0">
              <a:latin typeface="KG Miss Speechy IPA" panose="02000000000000000000" pitchFamily="2" charset="0"/>
              <a:ea typeface="HelloSperry" panose="02000603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47" y="6085673"/>
            <a:ext cx="1955497" cy="59815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07" y="1565347"/>
            <a:ext cx="323467" cy="32168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130" y="863446"/>
            <a:ext cx="337527" cy="64290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813644" y="569711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88406" y="1706565"/>
            <a:ext cx="2285201" cy="504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9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8604" y="721576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SUPER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 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MAMA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913404" y="1991853"/>
            <a:ext cx="62562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/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Por </a:t>
            </a: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ser una !!! SÚPER MAMÁ ¡¡¡ que nos cuida, nos ayuda con los deberes, nos da abrazos y nos cuenta cuentos antes de dormir.</a:t>
            </a:r>
            <a:endParaRPr lang="es-ES" sz="1100" b="1" dirty="0">
              <a:latin typeface="KG Love Somebody TWO" panose="02000503000000020003" pitchFamily="2" charset="0"/>
              <a:ea typeface="HelloSperry" panose="020006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507699" y="547699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370">
            <a:off x="-254205" y="52113"/>
            <a:ext cx="2550280" cy="20991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01161" y="576779"/>
            <a:ext cx="2202345" cy="969663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1430560" y="5163723"/>
            <a:ext cx="7361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En_____________ a día ____________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Firmado tus hijos </a:t>
            </a:r>
            <a:endParaRPr lang="es-ES" sz="1100" b="1" dirty="0">
              <a:latin typeface="KG Miss Speechy IPA" panose="02000000000000000000" pitchFamily="2" charset="0"/>
              <a:ea typeface="HelloSperry" panose="02000603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737" y="166475"/>
            <a:ext cx="1955497" cy="59815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07" y="1565347"/>
            <a:ext cx="323467" cy="32168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708" y="465551"/>
            <a:ext cx="337527" cy="64290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813644" y="569711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941" y="3194165"/>
            <a:ext cx="2144109" cy="352843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980" y="2093789"/>
            <a:ext cx="2399829" cy="3964474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332941" y="3776187"/>
            <a:ext cx="1322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Love Somebody TWO" panose="02000503000000020003" pitchFamily="2" charset="0"/>
              </a:rPr>
              <a:t>Gracias</a:t>
            </a:r>
            <a:endParaRPr lang="es-ES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Love Somebody TWO" panose="02000503000000020003" pitchFamily="2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8160852" y="4596518"/>
            <a:ext cx="16807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Love Somebody TWO" panose="02000503000000020003" pitchFamily="2" charset="0"/>
              </a:rPr>
              <a:t> </a:t>
            </a:r>
            <a:r>
              <a:rPr lang="es-ES" sz="2400" b="1" dirty="0">
                <a:ln w="0"/>
                <a:solidFill>
                  <a:schemeClr val="bg1"/>
                </a:solidFill>
                <a:latin typeface="KG Love Somebody TWO" panose="02000503000000020003" pitchFamily="2" charset="0"/>
              </a:rPr>
              <a:t>te </a:t>
            </a:r>
            <a:r>
              <a:rPr lang="es-ES" sz="2400" b="1" dirty="0" smtClean="0">
                <a:ln w="0"/>
                <a:solidFill>
                  <a:schemeClr val="bg1"/>
                </a:solidFill>
                <a:latin typeface="KG Love Somebody TWO" panose="02000503000000020003" pitchFamily="2" charset="0"/>
              </a:rPr>
              <a:t>queremos</a:t>
            </a:r>
            <a:endParaRPr lang="es-ES" b="1" dirty="0">
              <a:ln w="0"/>
              <a:solidFill>
                <a:schemeClr val="bg1"/>
              </a:solidFill>
              <a:latin typeface="KG Love Somebody TWO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31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8604" y="721576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SUPER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 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PAPA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913404" y="1991853"/>
            <a:ext cx="62562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/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Por </a:t>
            </a: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ser un !!! SÚPER PAPÁ ¡¡¡ que nos cuida, nos ayuda con los deberes, nos da abrazos y nos cuenta cuentos antes de dormir.</a:t>
            </a:r>
            <a:endParaRPr lang="es-ES" sz="1100" b="1" dirty="0">
              <a:latin typeface="KG Love Somebody TWO" panose="02000503000000020003" pitchFamily="2" charset="0"/>
              <a:ea typeface="HelloSperry" panose="020006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507699" y="547699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370">
            <a:off x="-254205" y="52113"/>
            <a:ext cx="2550280" cy="20991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01161" y="576779"/>
            <a:ext cx="2202345" cy="969663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1430560" y="5163723"/>
            <a:ext cx="7361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En_____________ a día ____________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Firmado tus hijos </a:t>
            </a:r>
            <a:endParaRPr lang="es-ES" sz="1100" b="1" dirty="0">
              <a:latin typeface="KG Miss Speechy IPA" panose="02000000000000000000" pitchFamily="2" charset="0"/>
              <a:ea typeface="HelloSperry" panose="02000603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737" y="166475"/>
            <a:ext cx="1955497" cy="59815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07" y="1565347"/>
            <a:ext cx="323467" cy="32168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708" y="465551"/>
            <a:ext cx="337527" cy="64290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813644" y="569711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941" y="3194165"/>
            <a:ext cx="2144109" cy="352843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980" y="2093789"/>
            <a:ext cx="2399829" cy="3964474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332941" y="3776187"/>
            <a:ext cx="1322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Love Somebody TWO" panose="02000503000000020003" pitchFamily="2" charset="0"/>
              </a:rPr>
              <a:t>Gracias</a:t>
            </a:r>
            <a:endParaRPr lang="es-ES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Love Somebody TWO" panose="02000503000000020003" pitchFamily="2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8160852" y="4596518"/>
            <a:ext cx="16807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Love Somebody TWO" panose="02000503000000020003" pitchFamily="2" charset="0"/>
              </a:rPr>
              <a:t> </a:t>
            </a:r>
            <a:r>
              <a:rPr lang="es-ES" sz="2400" b="1" dirty="0">
                <a:ln w="0"/>
                <a:solidFill>
                  <a:schemeClr val="bg1"/>
                </a:solidFill>
                <a:latin typeface="KG Love Somebody TWO" panose="02000503000000020003" pitchFamily="2" charset="0"/>
              </a:rPr>
              <a:t>te </a:t>
            </a:r>
            <a:r>
              <a:rPr lang="es-ES" sz="2400" b="1" dirty="0" smtClean="0">
                <a:ln w="0"/>
                <a:solidFill>
                  <a:schemeClr val="bg1"/>
                </a:solidFill>
                <a:latin typeface="KG Love Somebody TWO" panose="02000503000000020003" pitchFamily="2" charset="0"/>
              </a:rPr>
              <a:t>queremos</a:t>
            </a:r>
            <a:endParaRPr lang="es-ES" b="1" dirty="0">
              <a:ln w="0"/>
              <a:solidFill>
                <a:schemeClr val="bg1"/>
              </a:solidFill>
              <a:latin typeface="KG Love Somebody TWO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11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8604" y="721576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SUPER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 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MAMA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27002" y="1917487"/>
            <a:ext cx="65665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/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Por </a:t>
            </a: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ser una !!! SÚPER MAMÁ ¡¡¡ que nos cuida, nos ayuda con los deberes, nos da abrazos y nos cuenta cuentos antes de dormir.</a:t>
            </a:r>
            <a:endParaRPr lang="es-ES" sz="1100" b="1" dirty="0">
              <a:latin typeface="KG Love Somebody TWO" panose="02000503000000020003" pitchFamily="2" charset="0"/>
              <a:ea typeface="HelloSperry" panose="020006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507699" y="547699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370">
            <a:off x="-254205" y="52113"/>
            <a:ext cx="2550280" cy="20991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01161" y="576779"/>
            <a:ext cx="2202345" cy="969663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25161" y="4929851"/>
            <a:ext cx="7361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En_____________ a día ____________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Firmado tus hijos </a:t>
            </a:r>
            <a:endParaRPr lang="es-ES" sz="1100" b="1" dirty="0">
              <a:latin typeface="KG Miss Speechy IPA" panose="02000000000000000000" pitchFamily="2" charset="0"/>
              <a:ea typeface="HelloSperry" panose="02000603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47" y="6085673"/>
            <a:ext cx="1955497" cy="59815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07" y="1565347"/>
            <a:ext cx="323467" cy="32168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130" y="863446"/>
            <a:ext cx="337527" cy="64290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813644" y="569711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9085"/>
          <a:stretch/>
        </p:blipFill>
        <p:spPr>
          <a:xfrm>
            <a:off x="6882758" y="2477888"/>
            <a:ext cx="2618540" cy="361640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930" y="4727161"/>
            <a:ext cx="2725649" cy="1908910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6949621" y="4952815"/>
            <a:ext cx="21704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Love Somebody TWO" panose="02000503000000020003" pitchFamily="2" charset="0"/>
              </a:rPr>
              <a:t>Gracias </a:t>
            </a:r>
            <a:r>
              <a:rPr lang="es-E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Love Somebody TWO" panose="02000503000000020003" pitchFamily="2" charset="0"/>
              </a:rPr>
              <a:t>te quiero</a:t>
            </a:r>
            <a:endParaRPr lang="es-ES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Love Somebody TWO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12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8604" y="721576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SUPER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 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MAMA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27002" y="1917487"/>
            <a:ext cx="65665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/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Por </a:t>
            </a: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ser una !!! SÚPER MAMÁ ¡¡¡ que nos cuida, nos ayuda con los deberes, nos da abrazos y nos cuenta cuentos antes de dormir.</a:t>
            </a:r>
            <a:endParaRPr lang="es-ES" sz="1100" b="1" dirty="0">
              <a:latin typeface="KG Love Somebody TWO" panose="02000503000000020003" pitchFamily="2" charset="0"/>
              <a:ea typeface="HelloSperry" panose="020006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507699" y="547699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370">
            <a:off x="-254205" y="52113"/>
            <a:ext cx="2550280" cy="20991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01161" y="576779"/>
            <a:ext cx="2202345" cy="969663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25161" y="4929851"/>
            <a:ext cx="7361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En_____________ a día ____________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Firmado tus hijos </a:t>
            </a:r>
            <a:endParaRPr lang="es-ES" sz="1100" b="1" dirty="0">
              <a:latin typeface="KG Miss Speechy IPA" panose="02000000000000000000" pitchFamily="2" charset="0"/>
              <a:ea typeface="HelloSperry" panose="02000603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47" y="6085673"/>
            <a:ext cx="1955497" cy="59815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07" y="1565347"/>
            <a:ext cx="323467" cy="32168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130" y="863446"/>
            <a:ext cx="337527" cy="64290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813644" y="569711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132" y="2575754"/>
            <a:ext cx="2834068" cy="409714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582" y="4697898"/>
            <a:ext cx="2835618" cy="198592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7013450" y="5012148"/>
            <a:ext cx="21704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Love Somebody TWO" panose="02000503000000020003" pitchFamily="2" charset="0"/>
              </a:rPr>
              <a:t>Gracias </a:t>
            </a:r>
            <a:r>
              <a:rPr lang="es-E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Love Somebody TWO" panose="02000503000000020003" pitchFamily="2" charset="0"/>
              </a:rPr>
              <a:t>te quiero</a:t>
            </a:r>
            <a:endParaRPr lang="es-ES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Love Somebody TWO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52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8604" y="721576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SUPER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 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MAMA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27002" y="1917487"/>
            <a:ext cx="65665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/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Por </a:t>
            </a: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ser una !!! SÚPER MAMÁ ¡¡¡ que nos cuida, nos ayuda con los deberes, nos da abrazos y nos cuenta cuentos antes de dormir.</a:t>
            </a:r>
            <a:endParaRPr lang="es-ES" sz="1100" b="1" dirty="0">
              <a:latin typeface="KG Love Somebody TWO" panose="02000503000000020003" pitchFamily="2" charset="0"/>
              <a:ea typeface="HelloSperry" panose="020006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507699" y="547699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370">
            <a:off x="-254205" y="52113"/>
            <a:ext cx="2550280" cy="20991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01161" y="576779"/>
            <a:ext cx="2202345" cy="969663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25161" y="4929851"/>
            <a:ext cx="7361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En_____________ a día ____________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Firmado tus hijos </a:t>
            </a:r>
            <a:endParaRPr lang="es-ES" sz="1100" b="1" dirty="0">
              <a:latin typeface="KG Miss Speechy IPA" panose="02000000000000000000" pitchFamily="2" charset="0"/>
              <a:ea typeface="HelloSperry" panose="02000603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47" y="6085673"/>
            <a:ext cx="1955497" cy="59815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07" y="1565347"/>
            <a:ext cx="323467" cy="32168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130" y="863446"/>
            <a:ext cx="337527" cy="64290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813644" y="569711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54"/>
          <a:stretch/>
        </p:blipFill>
        <p:spPr>
          <a:xfrm>
            <a:off x="7173421" y="2826372"/>
            <a:ext cx="2695002" cy="253729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231" y="4812011"/>
            <a:ext cx="2725649" cy="1908910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7183922" y="5037665"/>
            <a:ext cx="21704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Love Somebody TWO" panose="02000503000000020003" pitchFamily="2" charset="0"/>
              </a:rPr>
              <a:t>Gracias </a:t>
            </a:r>
            <a:r>
              <a:rPr lang="es-E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Love Somebody TWO" panose="02000503000000020003" pitchFamily="2" charset="0"/>
              </a:rPr>
              <a:t>te quiero</a:t>
            </a:r>
            <a:endParaRPr lang="es-ES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Love Somebody TWO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43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8604" y="721576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SUPER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 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ABUELOS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27002" y="1917487"/>
            <a:ext cx="65665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/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Por </a:t>
            </a: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ser unos !!! SÚPER ABUELOS ¡¡¡ que nos cuidan, nos ayudan con los deberes, mientras papá y mamá trabajan .</a:t>
            </a:r>
            <a:endParaRPr lang="es-ES" sz="1100" b="1" dirty="0">
              <a:latin typeface="KG Love Somebody TWO" panose="02000503000000020003" pitchFamily="2" charset="0"/>
              <a:ea typeface="HelloSperry" panose="020006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507699" y="547699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370">
            <a:off x="-254205" y="52113"/>
            <a:ext cx="2550280" cy="20991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01160" y="960150"/>
            <a:ext cx="2202345" cy="969663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416859" y="4955884"/>
            <a:ext cx="7361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En_____________ a día ____________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Firmado tus nietos </a:t>
            </a:r>
            <a:endParaRPr lang="es-ES" sz="1100" b="1" dirty="0">
              <a:latin typeface="KG Miss Speechy IPA" panose="02000000000000000000" pitchFamily="2" charset="0"/>
              <a:ea typeface="HelloSperry" panose="02000603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47" y="6085673"/>
            <a:ext cx="1955497" cy="59815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06" y="1948718"/>
            <a:ext cx="323467" cy="32168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130" y="863446"/>
            <a:ext cx="337527" cy="64290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283" y="2607747"/>
            <a:ext cx="3189717" cy="412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7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8604" y="721576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SUPER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 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ABUELOS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27002" y="1917487"/>
            <a:ext cx="65665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/>
            <a:r>
              <a:rPr lang="es-ES" sz="2800" b="1" dirty="0">
                <a:latin typeface="KG Love Somebody TWO" panose="02000503000000020003" pitchFamily="2" charset="0"/>
                <a:ea typeface="HelloSperry" panose="02000603000000000000" pitchFamily="2" charset="0"/>
              </a:rPr>
              <a:t>Por ser unos !!! SÚPER ABUELOS ¡¡¡ que nos cuidan, nos ayudan con los deberes, mientras papá y </a:t>
            </a: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mamá </a:t>
            </a:r>
            <a:r>
              <a:rPr lang="es-ES" sz="2800" b="1" dirty="0">
                <a:latin typeface="KG Love Somebody TWO" panose="02000503000000020003" pitchFamily="2" charset="0"/>
                <a:ea typeface="HelloSperry" panose="02000603000000000000" pitchFamily="2" charset="0"/>
              </a:rPr>
              <a:t>trabajan .</a:t>
            </a:r>
            <a:endParaRPr lang="es-ES" sz="1100" b="1" dirty="0">
              <a:latin typeface="KG Love Somebody TWO" panose="02000503000000020003" pitchFamily="2" charset="0"/>
              <a:ea typeface="HelloSperry" panose="020006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507699" y="547699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370">
            <a:off x="-254205" y="52113"/>
            <a:ext cx="2550280" cy="20991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99348" y="561717"/>
            <a:ext cx="2202345" cy="969663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416859" y="4955884"/>
            <a:ext cx="7361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En_____________ a día ____________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Firmado tus nietos </a:t>
            </a:r>
            <a:endParaRPr lang="es-ES" sz="1100" b="1" dirty="0">
              <a:latin typeface="KG Miss Speechy IPA" panose="02000000000000000000" pitchFamily="2" charset="0"/>
              <a:ea typeface="HelloSperry" panose="02000603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47" y="6085673"/>
            <a:ext cx="1955497" cy="59815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994" y="1550285"/>
            <a:ext cx="323467" cy="32168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18" y="465013"/>
            <a:ext cx="337527" cy="64290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411" y="2214534"/>
            <a:ext cx="1415592" cy="441452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736" y="1936630"/>
            <a:ext cx="1540437" cy="461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02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8604" y="721576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SUPER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 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ABUELOS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27002" y="1917487"/>
            <a:ext cx="65665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/>
            <a:r>
              <a:rPr lang="es-ES" sz="2800" b="1" dirty="0">
                <a:latin typeface="KG Love Somebody TWO" panose="02000503000000020003" pitchFamily="2" charset="0"/>
                <a:ea typeface="HelloSperry" panose="02000603000000000000" pitchFamily="2" charset="0"/>
              </a:rPr>
              <a:t>Por ser unos !!! SÚPER ABUELOS ¡¡¡ que nos cuidan, nos ayudan con los deberes, mientras papá y </a:t>
            </a: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mamá </a:t>
            </a:r>
            <a:r>
              <a:rPr lang="es-ES" sz="2800" b="1" dirty="0">
                <a:latin typeface="KG Love Somebody TWO" panose="02000503000000020003" pitchFamily="2" charset="0"/>
                <a:ea typeface="HelloSperry" panose="02000603000000000000" pitchFamily="2" charset="0"/>
              </a:rPr>
              <a:t>trabajan .</a:t>
            </a:r>
            <a:endParaRPr lang="es-ES" sz="1100" b="1" dirty="0">
              <a:latin typeface="KG Love Somebody TWO" panose="02000503000000020003" pitchFamily="2" charset="0"/>
              <a:ea typeface="HelloSperry" panose="020006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507699" y="547699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370">
            <a:off x="-254205" y="52113"/>
            <a:ext cx="2550280" cy="20991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99348" y="561717"/>
            <a:ext cx="2202345" cy="969663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416859" y="4955884"/>
            <a:ext cx="7361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En_____________ a día ____________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Firmado tus nietos </a:t>
            </a:r>
            <a:endParaRPr lang="es-ES" sz="1100" b="1" dirty="0">
              <a:latin typeface="KG Miss Speechy IPA" panose="02000000000000000000" pitchFamily="2" charset="0"/>
              <a:ea typeface="HelloSperry" panose="02000603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47" y="6085673"/>
            <a:ext cx="1955497" cy="59815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994" y="1550285"/>
            <a:ext cx="323467" cy="32168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18" y="465013"/>
            <a:ext cx="337527" cy="6429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188" y="1917372"/>
            <a:ext cx="1719797" cy="469889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214" y="2096329"/>
            <a:ext cx="1600758" cy="469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1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8604" y="721576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SUPER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 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MAMA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27002" y="1917487"/>
            <a:ext cx="65665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/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Por </a:t>
            </a: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ser una !!! SÚPER MAMÁ ¡¡¡ que nos cuida, nos ayuda con los deberes, nos da abrazos y nos cuenta cuentos antes de dormir.</a:t>
            </a:r>
            <a:endParaRPr lang="es-ES" sz="1100" b="1" dirty="0">
              <a:latin typeface="KG Love Somebody TWO" panose="02000503000000020003" pitchFamily="2" charset="0"/>
              <a:ea typeface="HelloSperry" panose="020006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507699" y="547699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370">
            <a:off x="-254205" y="52113"/>
            <a:ext cx="2550280" cy="20991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01160" y="960150"/>
            <a:ext cx="2202345" cy="969663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1268826" y="4952737"/>
            <a:ext cx="7361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En_____________ a día ____________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Firmado tus hijos </a:t>
            </a:r>
            <a:endParaRPr lang="es-ES" sz="1100" b="1" dirty="0">
              <a:latin typeface="KG Miss Speechy IPA" panose="02000000000000000000" pitchFamily="2" charset="0"/>
              <a:ea typeface="HelloSperry" panose="02000603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47" y="6085673"/>
            <a:ext cx="1955497" cy="59815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06" y="1948718"/>
            <a:ext cx="323467" cy="32168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130" y="863446"/>
            <a:ext cx="337527" cy="64290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813644" y="569711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407" y="2252655"/>
            <a:ext cx="2509650" cy="439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1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8604" y="721576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SUPER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 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Abuela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27002" y="1917487"/>
            <a:ext cx="65665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/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Por </a:t>
            </a: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ser una !!! SÚPER ABUELA ¡¡¡ que nos cuida, nos ayuda con los deberes, mientras papá y mamá trabajan .</a:t>
            </a:r>
            <a:endParaRPr lang="es-ES" sz="1100" b="1" dirty="0">
              <a:latin typeface="KG Love Somebody TWO" panose="02000503000000020003" pitchFamily="2" charset="0"/>
              <a:ea typeface="HelloSperry" panose="020006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507699" y="547699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370">
            <a:off x="-254205" y="52113"/>
            <a:ext cx="2550280" cy="20991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99348" y="561717"/>
            <a:ext cx="2202345" cy="969663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416859" y="4955884"/>
            <a:ext cx="7361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En_____________ a día ____________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Firmado tus nietos </a:t>
            </a:r>
            <a:endParaRPr lang="es-ES" sz="1100" b="1" dirty="0">
              <a:latin typeface="KG Miss Speechy IPA" panose="02000000000000000000" pitchFamily="2" charset="0"/>
              <a:ea typeface="HelloSperry" panose="02000603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47" y="6085673"/>
            <a:ext cx="1955497" cy="59815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994" y="1550285"/>
            <a:ext cx="323467" cy="32168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18" y="465013"/>
            <a:ext cx="337527" cy="64290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684" y="2249484"/>
            <a:ext cx="3508338" cy="454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6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8604" y="721576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SUPER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 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Abuela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27002" y="1917487"/>
            <a:ext cx="65665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/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Por </a:t>
            </a: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ser una !!! SÚPER ABUELA ¡¡¡ que nos cuida, nos ayuda con los deberes, mientras papá y mamá trabajan .</a:t>
            </a:r>
            <a:endParaRPr lang="es-ES" sz="1100" b="1" dirty="0">
              <a:latin typeface="KG Love Somebody TWO" panose="02000503000000020003" pitchFamily="2" charset="0"/>
              <a:ea typeface="HelloSperry" panose="020006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507699" y="547699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370">
            <a:off x="-254205" y="52113"/>
            <a:ext cx="2550280" cy="20991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99348" y="561717"/>
            <a:ext cx="2202345" cy="969663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416859" y="4955884"/>
            <a:ext cx="7361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En_____________ a día ____________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Firmado tus nietos </a:t>
            </a:r>
            <a:endParaRPr lang="es-ES" sz="1100" b="1" dirty="0">
              <a:latin typeface="KG Miss Speechy IPA" panose="02000000000000000000" pitchFamily="2" charset="0"/>
              <a:ea typeface="HelloSperry" panose="02000603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47" y="6085673"/>
            <a:ext cx="1955497" cy="59815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994" y="1550285"/>
            <a:ext cx="323467" cy="32168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18" y="465013"/>
            <a:ext cx="337527" cy="64290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95" y="1871965"/>
            <a:ext cx="2723855" cy="476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8604" y="721576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SUPER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 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Abuelo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27002" y="1917487"/>
            <a:ext cx="65665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/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Por </a:t>
            </a: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ser un !!! SÚPER ABUELO ¡¡¡ que nos cuida, nos ayuda con los deberes, mientras papá y mamá trabajan .</a:t>
            </a:r>
            <a:endParaRPr lang="es-ES" sz="1100" b="1" dirty="0">
              <a:latin typeface="KG Love Somebody TWO" panose="02000503000000020003" pitchFamily="2" charset="0"/>
              <a:ea typeface="HelloSperry" panose="020006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507699" y="547699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370">
            <a:off x="-254205" y="52113"/>
            <a:ext cx="2550280" cy="20991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99348" y="561717"/>
            <a:ext cx="2202345" cy="969663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416859" y="4955884"/>
            <a:ext cx="7361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En_____________ a día ____________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Firmado tus nietos </a:t>
            </a:r>
            <a:endParaRPr lang="es-ES" sz="1100" b="1" dirty="0">
              <a:latin typeface="KG Miss Speechy IPA" panose="02000000000000000000" pitchFamily="2" charset="0"/>
              <a:ea typeface="HelloSperry" panose="02000603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47" y="6085673"/>
            <a:ext cx="1955497" cy="59815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994" y="1550285"/>
            <a:ext cx="323467" cy="32168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18" y="465013"/>
            <a:ext cx="337527" cy="64290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189" y="2194883"/>
            <a:ext cx="3583229" cy="457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5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8604" y="721576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SUPER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 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Abuelo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27002" y="1917487"/>
            <a:ext cx="65665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/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Por </a:t>
            </a: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ser un !!! SÚPER ABUELO ¡¡¡ que nos cuida, nos ayuda con los deberes, mientras papá y mamá trabajan .</a:t>
            </a:r>
            <a:endParaRPr lang="es-ES" sz="1100" b="1" dirty="0">
              <a:latin typeface="KG Love Somebody TWO" panose="02000503000000020003" pitchFamily="2" charset="0"/>
              <a:ea typeface="HelloSperry" panose="020006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507699" y="547699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370">
            <a:off x="-254205" y="52113"/>
            <a:ext cx="2550280" cy="20991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99348" y="561717"/>
            <a:ext cx="2202345" cy="969663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416859" y="4955884"/>
            <a:ext cx="7361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En_____________ a día ____________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Firmado tus nietos </a:t>
            </a:r>
            <a:endParaRPr lang="es-ES" sz="1100" b="1" dirty="0">
              <a:latin typeface="KG Miss Speechy IPA" panose="02000000000000000000" pitchFamily="2" charset="0"/>
              <a:ea typeface="HelloSperry" panose="02000603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47" y="6085673"/>
            <a:ext cx="1955497" cy="59815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994" y="1550285"/>
            <a:ext cx="323467" cy="32168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18" y="465013"/>
            <a:ext cx="337527" cy="64290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312" y="1812146"/>
            <a:ext cx="3034298" cy="494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4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8604" y="721576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SUPER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 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YAYA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27002" y="1917487"/>
            <a:ext cx="65665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/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Por </a:t>
            </a: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ser una !!! SÚPER YAYA ¡¡¡ que nos cuida, nos ayuda con los deberes, mientras papá y mamá trabajan .</a:t>
            </a:r>
            <a:endParaRPr lang="es-ES" sz="1100" b="1" dirty="0">
              <a:latin typeface="KG Love Somebody TWO" panose="02000503000000020003" pitchFamily="2" charset="0"/>
              <a:ea typeface="HelloSperry" panose="020006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507699" y="547699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370">
            <a:off x="-254205" y="52113"/>
            <a:ext cx="2550280" cy="20991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99348" y="561717"/>
            <a:ext cx="2202345" cy="969663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416859" y="4955884"/>
            <a:ext cx="7361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En_____________ a día ____________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Firmado tus nietos </a:t>
            </a:r>
            <a:endParaRPr lang="es-ES" sz="1100" b="1" dirty="0">
              <a:latin typeface="KG Miss Speechy IPA" panose="02000000000000000000" pitchFamily="2" charset="0"/>
              <a:ea typeface="HelloSperry" panose="02000603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47" y="6085673"/>
            <a:ext cx="1955497" cy="59815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994" y="1550285"/>
            <a:ext cx="323467" cy="32168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18" y="465013"/>
            <a:ext cx="337527" cy="64290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684" y="2249484"/>
            <a:ext cx="3508338" cy="454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1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8604" y="721576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SUPER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 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Abuela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27002" y="1917487"/>
            <a:ext cx="65665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/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Por </a:t>
            </a: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ser una !!! SÚPER YAYA ¡¡¡ que nos cuida, nos ayuda con los deberes, mientras papá y mama trabajan .</a:t>
            </a:r>
            <a:endParaRPr lang="es-ES" sz="1100" b="1" dirty="0">
              <a:latin typeface="KG Love Somebody TWO" panose="02000503000000020003" pitchFamily="2" charset="0"/>
              <a:ea typeface="HelloSperry" panose="020006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507699" y="547699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370">
            <a:off x="-254205" y="52113"/>
            <a:ext cx="2550280" cy="20991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99348" y="561717"/>
            <a:ext cx="2202345" cy="969663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416859" y="4955884"/>
            <a:ext cx="7361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En_____________ a día ____________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Firmado tus nietos </a:t>
            </a:r>
            <a:endParaRPr lang="es-ES" sz="1100" b="1" dirty="0">
              <a:latin typeface="KG Miss Speechy IPA" panose="02000000000000000000" pitchFamily="2" charset="0"/>
              <a:ea typeface="HelloSperry" panose="02000603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47" y="6085673"/>
            <a:ext cx="1955497" cy="59815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994" y="1550285"/>
            <a:ext cx="323467" cy="32168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18" y="465013"/>
            <a:ext cx="337527" cy="64290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95" y="1871965"/>
            <a:ext cx="2723855" cy="476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3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8604" y="721576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SUPER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 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TITA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35313" y="2091026"/>
            <a:ext cx="67590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/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Por </a:t>
            </a: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ser una !!! SÚPER TITA ¡¡¡ que nos cuida, nos ayuda con los deberes, mientras papá y mamá trabajan .</a:t>
            </a:r>
            <a:endParaRPr lang="es-ES" sz="1100" b="1" dirty="0">
              <a:latin typeface="KG Love Somebody TWO" panose="02000503000000020003" pitchFamily="2" charset="0"/>
              <a:ea typeface="HelloSperry" panose="020006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507699" y="547699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370">
            <a:off x="-254205" y="52113"/>
            <a:ext cx="2550280" cy="20991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99348" y="561717"/>
            <a:ext cx="2202345" cy="969663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416859" y="4955884"/>
            <a:ext cx="7361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En_____________ a día ____________</a:t>
            </a:r>
          </a:p>
          <a:p>
            <a:pPr algn="ctr">
              <a:lnSpc>
                <a:spcPct val="150000"/>
              </a:lnSpc>
            </a:pPr>
            <a:r>
              <a:rPr lang="es-ES" sz="2800" b="1" dirty="0">
                <a:latin typeface="KG Miss Speechy IPA" panose="02000000000000000000" pitchFamily="2" charset="0"/>
                <a:ea typeface="HelloSperry" panose="02000603000000000000" pitchFamily="2" charset="0"/>
              </a:rPr>
              <a:t>Firmado tus sobrinos </a:t>
            </a:r>
            <a:endParaRPr lang="es-ES" sz="1100" b="1" dirty="0">
              <a:latin typeface="KG Miss Speechy IPA" panose="02000000000000000000" pitchFamily="2" charset="0"/>
              <a:ea typeface="HelloSperry" panose="02000603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47" y="6085673"/>
            <a:ext cx="1955497" cy="59815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994" y="1550285"/>
            <a:ext cx="323467" cy="32168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18" y="465013"/>
            <a:ext cx="337527" cy="64290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004" y="1655695"/>
            <a:ext cx="2354980" cy="502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1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8604" y="721576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SUPER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 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TITA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35313" y="2091026"/>
            <a:ext cx="67590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/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Por </a:t>
            </a: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ser una !!! SÚPER TITA ¡¡¡ que nos cuida, nos ayuda con los deberes, mientras papá y mamá trabajan .</a:t>
            </a:r>
            <a:endParaRPr lang="es-ES" sz="1100" b="1" dirty="0">
              <a:latin typeface="KG Love Somebody TWO" panose="02000503000000020003" pitchFamily="2" charset="0"/>
              <a:ea typeface="HelloSperry" panose="020006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507699" y="547699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370">
            <a:off x="-254205" y="52113"/>
            <a:ext cx="2550280" cy="20991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99348" y="561717"/>
            <a:ext cx="2202345" cy="969663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416859" y="4955884"/>
            <a:ext cx="7361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En_____________ a día ____________</a:t>
            </a:r>
          </a:p>
          <a:p>
            <a:pPr algn="ctr">
              <a:lnSpc>
                <a:spcPct val="150000"/>
              </a:lnSpc>
            </a:pPr>
            <a:r>
              <a:rPr lang="es-ES" sz="2800" b="1" dirty="0">
                <a:latin typeface="KG Miss Speechy IPA" panose="02000000000000000000" pitchFamily="2" charset="0"/>
                <a:ea typeface="HelloSperry" panose="02000603000000000000" pitchFamily="2" charset="0"/>
              </a:rPr>
              <a:t>Firmado tus sobrinos </a:t>
            </a:r>
            <a:endParaRPr lang="es-ES" sz="1100" b="1" dirty="0">
              <a:latin typeface="KG Miss Speechy IPA" panose="02000000000000000000" pitchFamily="2" charset="0"/>
              <a:ea typeface="HelloSperry" panose="02000603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47" y="6085673"/>
            <a:ext cx="1955497" cy="59815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994" y="1550285"/>
            <a:ext cx="323467" cy="32168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18" y="465013"/>
            <a:ext cx="337527" cy="64290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962" y="1655695"/>
            <a:ext cx="2075064" cy="502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8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8604" y="721576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SUPER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 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TITA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35313" y="2091026"/>
            <a:ext cx="67590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/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Por </a:t>
            </a: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ser una !!! SÚPER TITA ¡¡¡ que nos cuida, nos ayuda con los deberes, mientras papá y mama trabajan .</a:t>
            </a:r>
            <a:endParaRPr lang="es-ES" sz="1100" b="1" dirty="0">
              <a:latin typeface="KG Love Somebody TWO" panose="02000503000000020003" pitchFamily="2" charset="0"/>
              <a:ea typeface="HelloSperry" panose="020006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507699" y="547699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370">
            <a:off x="-254205" y="52113"/>
            <a:ext cx="2550280" cy="20991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99348" y="561717"/>
            <a:ext cx="2202345" cy="969663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416859" y="4955884"/>
            <a:ext cx="7361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En_____________ a día ____________</a:t>
            </a:r>
          </a:p>
          <a:p>
            <a:pPr algn="ctr">
              <a:lnSpc>
                <a:spcPct val="150000"/>
              </a:lnSpc>
            </a:pPr>
            <a:r>
              <a:rPr lang="es-ES" sz="2800" b="1" dirty="0">
                <a:latin typeface="KG Miss Speechy IPA" panose="02000000000000000000" pitchFamily="2" charset="0"/>
                <a:ea typeface="HelloSperry" panose="02000603000000000000" pitchFamily="2" charset="0"/>
              </a:rPr>
              <a:t>Firmado tus </a:t>
            </a: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sobrinos </a:t>
            </a:r>
            <a:endParaRPr lang="es-ES" sz="1100" b="1" dirty="0">
              <a:latin typeface="KG Miss Speechy IPA" panose="02000000000000000000" pitchFamily="2" charset="0"/>
              <a:ea typeface="HelloSperry" panose="02000603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47" y="6085673"/>
            <a:ext cx="1955497" cy="59815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994" y="1550285"/>
            <a:ext cx="323467" cy="32168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18" y="465013"/>
            <a:ext cx="337527" cy="64290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928" y="2950427"/>
            <a:ext cx="3079663" cy="390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7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8604" y="721576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SUPER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 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TITA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35313" y="2091026"/>
            <a:ext cx="67590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/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Por </a:t>
            </a: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ser una !!! SÚPER TITA ¡¡¡ que nos cuida, nos ayuda con los deberes, mientras papá y mamá trabajan .</a:t>
            </a:r>
            <a:endParaRPr lang="es-ES" sz="1100" b="1" dirty="0">
              <a:latin typeface="KG Love Somebody TWO" panose="02000503000000020003" pitchFamily="2" charset="0"/>
              <a:ea typeface="HelloSperry" panose="020006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507699" y="547699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370">
            <a:off x="-254205" y="52113"/>
            <a:ext cx="2550280" cy="20991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99348" y="561717"/>
            <a:ext cx="2202345" cy="969663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416859" y="4955884"/>
            <a:ext cx="7361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En_____________ a día ____________</a:t>
            </a:r>
          </a:p>
          <a:p>
            <a:pPr algn="ctr">
              <a:lnSpc>
                <a:spcPct val="150000"/>
              </a:lnSpc>
            </a:pPr>
            <a:r>
              <a:rPr lang="es-ES" sz="2800" b="1" dirty="0">
                <a:latin typeface="KG Miss Speechy IPA" panose="02000000000000000000" pitchFamily="2" charset="0"/>
                <a:ea typeface="HelloSperry" panose="02000603000000000000" pitchFamily="2" charset="0"/>
              </a:rPr>
              <a:t>Firmado tus </a:t>
            </a: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sobrinos </a:t>
            </a:r>
            <a:endParaRPr lang="es-ES" sz="1100" b="1" dirty="0">
              <a:latin typeface="KG Miss Speechy IPA" panose="02000000000000000000" pitchFamily="2" charset="0"/>
              <a:ea typeface="HelloSperry" panose="02000603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47" y="6085673"/>
            <a:ext cx="1955497" cy="59815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994" y="1550285"/>
            <a:ext cx="323467" cy="32168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18" y="465013"/>
            <a:ext cx="337527" cy="64290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215" y="2977852"/>
            <a:ext cx="2941785" cy="372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0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8604" y="721576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SUPER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 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papa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27002" y="1917487"/>
            <a:ext cx="65665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/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Por </a:t>
            </a: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ser un !!! SÚPER PAPÁ ¡¡¡ que nos cuida, nos ayuda con los deberes, nos da abrazos y nos cuenta cuentos antes de dormir.</a:t>
            </a:r>
            <a:endParaRPr lang="es-ES" sz="1100" b="1" dirty="0">
              <a:latin typeface="KG Love Somebody TWO" panose="02000503000000020003" pitchFamily="2" charset="0"/>
              <a:ea typeface="HelloSperry" panose="020006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507699" y="547699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370">
            <a:off x="-254205" y="52113"/>
            <a:ext cx="2550280" cy="20991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94523" y="544411"/>
            <a:ext cx="2202345" cy="969663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1268826" y="4952737"/>
            <a:ext cx="7361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En_____________ a día ____________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Firmado tus hijos </a:t>
            </a:r>
            <a:endParaRPr lang="es-ES" sz="1100" b="1" dirty="0">
              <a:latin typeface="KG Miss Speechy IPA" panose="02000000000000000000" pitchFamily="2" charset="0"/>
              <a:ea typeface="HelloSperry" panose="02000603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47" y="6085673"/>
            <a:ext cx="1955497" cy="59815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169" y="1532979"/>
            <a:ext cx="323467" cy="32168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493" y="447707"/>
            <a:ext cx="337527" cy="64290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813644" y="569711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429" y="1457257"/>
            <a:ext cx="2537925" cy="518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4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8604" y="721576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SUPER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 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TITO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35313" y="2091026"/>
            <a:ext cx="67590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/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Por </a:t>
            </a: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ser un !!! SÚPER TITO ¡¡¡ que nos cuida, nos ayuda con los deberes, mientras papá y mamá trabajan .</a:t>
            </a:r>
            <a:endParaRPr lang="es-ES" sz="1100" b="1" dirty="0">
              <a:latin typeface="KG Love Somebody TWO" panose="02000503000000020003" pitchFamily="2" charset="0"/>
              <a:ea typeface="HelloSperry" panose="020006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507699" y="547699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370">
            <a:off x="-254205" y="52113"/>
            <a:ext cx="2550280" cy="20991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99348" y="561717"/>
            <a:ext cx="2202345" cy="969663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416859" y="4955884"/>
            <a:ext cx="7361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En_____________ a día ____________</a:t>
            </a:r>
          </a:p>
          <a:p>
            <a:pPr algn="ctr">
              <a:lnSpc>
                <a:spcPct val="150000"/>
              </a:lnSpc>
            </a:pPr>
            <a:r>
              <a:rPr lang="es-ES" sz="2800" b="1" dirty="0">
                <a:latin typeface="KG Miss Speechy IPA" panose="02000000000000000000" pitchFamily="2" charset="0"/>
                <a:ea typeface="HelloSperry" panose="02000603000000000000" pitchFamily="2" charset="0"/>
              </a:rPr>
              <a:t>Firmado </a:t>
            </a: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tu sobrino </a:t>
            </a:r>
            <a:endParaRPr lang="es-ES" sz="1100" b="1" dirty="0">
              <a:latin typeface="KG Miss Speechy IPA" panose="02000000000000000000" pitchFamily="2" charset="0"/>
              <a:ea typeface="HelloSperry" panose="02000603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47" y="6085673"/>
            <a:ext cx="1955497" cy="59815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994" y="1550285"/>
            <a:ext cx="323467" cy="32168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18" y="465013"/>
            <a:ext cx="337527" cy="64290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747" y="1724802"/>
            <a:ext cx="2072571" cy="496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7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8604" y="721576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SUPER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 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TITO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35313" y="2091026"/>
            <a:ext cx="67590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/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Por </a:t>
            </a: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ser un !!! SÚPER TITO ¡¡¡ que nos cuida, nos ayuda con los deberes, mientras papá y mamá trabajan .</a:t>
            </a:r>
            <a:endParaRPr lang="es-ES" sz="1100" b="1" dirty="0">
              <a:latin typeface="KG Love Somebody TWO" panose="02000503000000020003" pitchFamily="2" charset="0"/>
              <a:ea typeface="HelloSperry" panose="020006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507699" y="547699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370">
            <a:off x="-254205" y="52113"/>
            <a:ext cx="2550280" cy="20991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99348" y="561717"/>
            <a:ext cx="2202345" cy="969663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416859" y="4955884"/>
            <a:ext cx="7361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En_____________ a día ____________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Firmado tus sobrinos </a:t>
            </a:r>
            <a:endParaRPr lang="es-ES" sz="1100" b="1" dirty="0">
              <a:latin typeface="KG Miss Speechy IPA" panose="02000000000000000000" pitchFamily="2" charset="0"/>
              <a:ea typeface="HelloSperry" panose="02000603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47" y="6085673"/>
            <a:ext cx="1955497" cy="59815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994" y="1550285"/>
            <a:ext cx="323467" cy="32168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18" y="465013"/>
            <a:ext cx="337527" cy="64290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743" y="1786487"/>
            <a:ext cx="2506907" cy="483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7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8604" y="721576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SUPER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 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TITO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35313" y="2091026"/>
            <a:ext cx="67590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/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Por </a:t>
            </a: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ser un !!! SÚPER TITO ¡¡¡ que nos cuida, nos ayuda con los deberes, mientras papá y mamá trabajan .</a:t>
            </a:r>
            <a:endParaRPr lang="es-ES" sz="1100" b="1" dirty="0">
              <a:latin typeface="KG Love Somebody TWO" panose="02000503000000020003" pitchFamily="2" charset="0"/>
              <a:ea typeface="HelloSperry" panose="020006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507699" y="547699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370">
            <a:off x="-254205" y="52113"/>
            <a:ext cx="2550280" cy="20991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99348" y="561717"/>
            <a:ext cx="2202345" cy="969663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416859" y="4955884"/>
            <a:ext cx="7361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En_____________ a día ____________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Firmado tus sobrinos </a:t>
            </a:r>
            <a:endParaRPr lang="es-ES" sz="1100" b="1" dirty="0">
              <a:latin typeface="KG Miss Speechy IPA" panose="02000000000000000000" pitchFamily="2" charset="0"/>
              <a:ea typeface="HelloSperry" panose="02000603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47" y="6085673"/>
            <a:ext cx="1955497" cy="59815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994" y="1550285"/>
            <a:ext cx="323467" cy="32168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18" y="465013"/>
            <a:ext cx="337527" cy="64290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642" y="1936631"/>
            <a:ext cx="2402874" cy="483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8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8604" y="721576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SUPER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 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TITA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35313" y="2091026"/>
            <a:ext cx="675900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200" b="1" dirty="0" smtClean="0">
                <a:latin typeface="KG Payphone" panose="02000000000000000000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/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Por </a:t>
            </a: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ser una !!! SÚPER TITA ¡¡¡ que nos cuida, nos ayuda con los deberes, mientras papá y mamá trabajan .</a:t>
            </a:r>
            <a:endParaRPr lang="es-ES" sz="1100" b="1" dirty="0">
              <a:latin typeface="KG Love Somebody TWO" panose="02000503000000020003" pitchFamily="2" charset="0"/>
              <a:ea typeface="HelloSperry" panose="020006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507699" y="547699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370">
            <a:off x="-254205" y="52113"/>
            <a:ext cx="2550280" cy="20991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99348" y="561717"/>
            <a:ext cx="2202345" cy="969663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416859" y="4955884"/>
            <a:ext cx="7361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En_____________ a día ____________</a:t>
            </a:r>
          </a:p>
          <a:p>
            <a:pPr algn="ctr">
              <a:lnSpc>
                <a:spcPct val="150000"/>
              </a:lnSpc>
            </a:pPr>
            <a:r>
              <a:rPr lang="es-ES" sz="2800" b="1" dirty="0">
                <a:latin typeface="KG Miss Speechy IPA" panose="02000000000000000000" pitchFamily="2" charset="0"/>
                <a:ea typeface="HelloSperry" panose="02000603000000000000" pitchFamily="2" charset="0"/>
              </a:rPr>
              <a:t>Firmado tus sobrinos </a:t>
            </a:r>
            <a:endParaRPr lang="es-ES" sz="1100" b="1" dirty="0">
              <a:latin typeface="KG Miss Speechy IPA" panose="02000000000000000000" pitchFamily="2" charset="0"/>
              <a:ea typeface="HelloSperry" panose="02000603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47" y="6085673"/>
            <a:ext cx="1955497" cy="59815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994" y="1550285"/>
            <a:ext cx="323467" cy="32168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18" y="465013"/>
            <a:ext cx="337527" cy="64290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793" y="2077701"/>
            <a:ext cx="2690861" cy="460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1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8604" y="721576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SUPER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 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TITO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35313" y="2091026"/>
            <a:ext cx="67590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/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Por </a:t>
            </a: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ser un !!! SÚPER TITO ¡¡¡ que nos cuida, nos ayuda con los deberes, mientras papá y mamá trabajan .</a:t>
            </a:r>
            <a:endParaRPr lang="es-ES" sz="1100" b="1" dirty="0">
              <a:latin typeface="KG Love Somebody TWO" panose="02000503000000020003" pitchFamily="2" charset="0"/>
              <a:ea typeface="HelloSperry" panose="020006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507699" y="547699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370">
            <a:off x="-254205" y="52113"/>
            <a:ext cx="2550280" cy="20991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99348" y="561717"/>
            <a:ext cx="2202345" cy="969663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416859" y="4955884"/>
            <a:ext cx="7361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En_____________ a día ____________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Firmado tus sobrinos </a:t>
            </a:r>
            <a:endParaRPr lang="es-ES" sz="1100" b="1" dirty="0">
              <a:latin typeface="KG Miss Speechy IPA" panose="02000000000000000000" pitchFamily="2" charset="0"/>
              <a:ea typeface="HelloSperry" panose="02000603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47" y="6085673"/>
            <a:ext cx="1955497" cy="59815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994" y="1550285"/>
            <a:ext cx="323467" cy="32168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18" y="465013"/>
            <a:ext cx="337527" cy="64290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591" y="2099581"/>
            <a:ext cx="2774271" cy="466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6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8604" y="721576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SUPER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 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TITA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35313" y="2091026"/>
            <a:ext cx="67590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/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Por </a:t>
            </a: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ser una !!! SÚPER TITA ¡¡¡ que nos cuida, nos ayuda con los deberes, mientras papá y mamá trabajan .</a:t>
            </a:r>
            <a:endParaRPr lang="es-ES" sz="1100" b="1" dirty="0">
              <a:latin typeface="KG Love Somebody TWO" panose="02000503000000020003" pitchFamily="2" charset="0"/>
              <a:ea typeface="HelloSperry" panose="020006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507699" y="547699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370">
            <a:off x="-254205" y="52113"/>
            <a:ext cx="2550280" cy="20991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99348" y="561717"/>
            <a:ext cx="2202345" cy="969663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416859" y="4955884"/>
            <a:ext cx="7361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En_____________ a día ____________</a:t>
            </a:r>
          </a:p>
          <a:p>
            <a:pPr algn="ctr">
              <a:lnSpc>
                <a:spcPct val="150000"/>
              </a:lnSpc>
            </a:pPr>
            <a:r>
              <a:rPr lang="es-ES" sz="2800" b="1" dirty="0">
                <a:latin typeface="KG Miss Speechy IPA" panose="02000000000000000000" pitchFamily="2" charset="0"/>
                <a:ea typeface="HelloSperry" panose="02000603000000000000" pitchFamily="2" charset="0"/>
              </a:rPr>
              <a:t>Firmado tus sobrinos </a:t>
            </a:r>
            <a:endParaRPr lang="es-ES" sz="1100" b="1" dirty="0">
              <a:latin typeface="KG Miss Speechy IPA" panose="02000000000000000000" pitchFamily="2" charset="0"/>
              <a:ea typeface="HelloSperry" panose="02000603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47" y="6085673"/>
            <a:ext cx="1955497" cy="59815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994" y="1550285"/>
            <a:ext cx="323467" cy="32168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18" y="465013"/>
            <a:ext cx="337527" cy="64290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780" y="1785649"/>
            <a:ext cx="2417472" cy="498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0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8604" y="721576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SUPER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 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papa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27002" y="1917487"/>
            <a:ext cx="65665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/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Por </a:t>
            </a: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ser un !!! SÚPER PAPÁ ¡¡¡ que nos cuida, nos ayuda con los deberes, nos da abrazos y nos cuenta cuentos antes de dormir.</a:t>
            </a:r>
            <a:endParaRPr lang="es-ES" sz="1100" b="1" dirty="0">
              <a:latin typeface="KG Love Somebody TWO" panose="02000503000000020003" pitchFamily="2" charset="0"/>
              <a:ea typeface="HelloSperry" panose="020006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507699" y="547699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370">
            <a:off x="-254205" y="52113"/>
            <a:ext cx="2550280" cy="20991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94523" y="544411"/>
            <a:ext cx="2202345" cy="969663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1268826" y="4952737"/>
            <a:ext cx="7361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En_____________ a día ____________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Firmado tus hijos </a:t>
            </a:r>
            <a:endParaRPr lang="es-ES" sz="1100" b="1" dirty="0">
              <a:latin typeface="KG Miss Speechy IPA" panose="02000000000000000000" pitchFamily="2" charset="0"/>
              <a:ea typeface="HelloSperry" panose="02000603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47" y="6085673"/>
            <a:ext cx="1955497" cy="59815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169" y="1532979"/>
            <a:ext cx="323467" cy="32168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493" y="447707"/>
            <a:ext cx="337527" cy="64290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813644" y="569711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118" y="1375562"/>
            <a:ext cx="2487161" cy="532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2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8604" y="721576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SUPER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 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papa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27002" y="1917487"/>
            <a:ext cx="65665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/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Por </a:t>
            </a: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ser un !!! SÚPER PAPÁ ¡¡¡ que nos cuida, nos ayuda con los deberes, nos da abrazos y nos cuenta cuentos antes de dormir.</a:t>
            </a:r>
            <a:endParaRPr lang="es-ES" sz="1100" b="1" dirty="0">
              <a:latin typeface="KG Love Somebody TWO" panose="02000503000000020003" pitchFamily="2" charset="0"/>
              <a:ea typeface="HelloSperry" panose="020006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507699" y="547699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370">
            <a:off x="-254205" y="52113"/>
            <a:ext cx="2550280" cy="20991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94523" y="544411"/>
            <a:ext cx="2202345" cy="969663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1268826" y="4952737"/>
            <a:ext cx="7361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En_____________ a día ____________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Firmado tus hijos </a:t>
            </a:r>
            <a:endParaRPr lang="es-ES" sz="1100" b="1" dirty="0">
              <a:latin typeface="KG Miss Speechy IPA" panose="02000000000000000000" pitchFamily="2" charset="0"/>
              <a:ea typeface="HelloSperry" panose="02000603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47" y="6085673"/>
            <a:ext cx="1955497" cy="59815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169" y="1532979"/>
            <a:ext cx="323467" cy="32168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493" y="447707"/>
            <a:ext cx="337527" cy="64290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813644" y="569711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133" y="1639376"/>
            <a:ext cx="2832897" cy="502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4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8604" y="721576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SUPER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 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papa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27002" y="1917487"/>
            <a:ext cx="65665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/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Por </a:t>
            </a: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ser un !!! SÚPER PAPÁ ¡¡¡ que nos cuida, nos ayuda con los deberes, nos da abrazos y nos cuenta cuentos antes de dormir.</a:t>
            </a:r>
            <a:endParaRPr lang="es-ES" sz="1100" b="1" dirty="0">
              <a:latin typeface="KG Love Somebody TWO" panose="02000503000000020003" pitchFamily="2" charset="0"/>
              <a:ea typeface="HelloSperry" panose="020006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507699" y="547699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370">
            <a:off x="-254205" y="52113"/>
            <a:ext cx="2550280" cy="20991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94523" y="544411"/>
            <a:ext cx="2202345" cy="969663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1268826" y="4952737"/>
            <a:ext cx="7361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En_____________ a día ____________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Firmado tus hijos </a:t>
            </a:r>
            <a:endParaRPr lang="es-ES" sz="1100" b="1" dirty="0">
              <a:latin typeface="KG Miss Speechy IPA" panose="02000000000000000000" pitchFamily="2" charset="0"/>
              <a:ea typeface="HelloSperry" panose="02000603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47" y="6085673"/>
            <a:ext cx="1955497" cy="59815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169" y="1532979"/>
            <a:ext cx="323467" cy="32168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493" y="447707"/>
            <a:ext cx="337527" cy="64290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813644" y="569711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10804" y="1668964"/>
            <a:ext cx="2480874" cy="505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7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8604" y="721576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SUPER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 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papa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27002" y="1917487"/>
            <a:ext cx="65665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/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Por </a:t>
            </a: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ser un !!! SÚPER PAPÁ ¡¡¡ que nos cuida, nos ayuda con los deberes, nos da abrazos y nos cuenta cuentos antes de dormir.</a:t>
            </a:r>
            <a:endParaRPr lang="es-ES" sz="1100" b="1" dirty="0">
              <a:latin typeface="KG Love Somebody TWO" panose="02000503000000020003" pitchFamily="2" charset="0"/>
              <a:ea typeface="HelloSperry" panose="020006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507699" y="547699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370">
            <a:off x="-254205" y="52113"/>
            <a:ext cx="2550280" cy="20991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94523" y="544411"/>
            <a:ext cx="2202345" cy="969663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1268826" y="4952737"/>
            <a:ext cx="7361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En_____________ a día ____________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Firmado tus hijos </a:t>
            </a:r>
            <a:endParaRPr lang="es-ES" sz="1100" b="1" dirty="0">
              <a:latin typeface="KG Miss Speechy IPA" panose="02000000000000000000" pitchFamily="2" charset="0"/>
              <a:ea typeface="HelloSperry" panose="02000603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47" y="6085673"/>
            <a:ext cx="1955497" cy="59815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169" y="1532979"/>
            <a:ext cx="323467" cy="32168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493" y="447707"/>
            <a:ext cx="337527" cy="64290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813644" y="569711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54"/>
          <a:stretch/>
        </p:blipFill>
        <p:spPr>
          <a:xfrm>
            <a:off x="6906198" y="2264546"/>
            <a:ext cx="2695002" cy="253729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008" y="4250185"/>
            <a:ext cx="2725649" cy="1908910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6916699" y="4475839"/>
            <a:ext cx="21704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Love Somebody TWO" panose="02000503000000020003" pitchFamily="2" charset="0"/>
              </a:rPr>
              <a:t>Gracias </a:t>
            </a:r>
            <a:r>
              <a:rPr lang="es-E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Love Somebody TWO" panose="02000503000000020003" pitchFamily="2" charset="0"/>
              </a:rPr>
              <a:t>te quiero</a:t>
            </a:r>
            <a:endParaRPr lang="es-ES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Love Somebody TWO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31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8604" y="721576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SUPER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 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papa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27002" y="1917487"/>
            <a:ext cx="65665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/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Por </a:t>
            </a: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ser un !!! SÚPER PAPÁ ¡¡¡ que nos cuida, nos ayuda con los deberes, nos da abrazos y nos cuenta cuentos antes de dormir.</a:t>
            </a:r>
            <a:endParaRPr lang="es-ES" sz="1100" b="1" dirty="0">
              <a:latin typeface="KG Love Somebody TWO" panose="02000503000000020003" pitchFamily="2" charset="0"/>
              <a:ea typeface="HelloSperry" panose="020006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507699" y="547699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370">
            <a:off x="-254205" y="52113"/>
            <a:ext cx="2550280" cy="20991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94523" y="544411"/>
            <a:ext cx="2202345" cy="969663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1268826" y="4952737"/>
            <a:ext cx="7361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En_____________ a día ____________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Firmado tus hijos </a:t>
            </a:r>
            <a:endParaRPr lang="es-ES" sz="1100" b="1" dirty="0">
              <a:latin typeface="KG Miss Speechy IPA" panose="02000000000000000000" pitchFamily="2" charset="0"/>
              <a:ea typeface="HelloSperry" panose="02000603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47" y="6085673"/>
            <a:ext cx="1955497" cy="59815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169" y="1532979"/>
            <a:ext cx="323467" cy="32168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493" y="447707"/>
            <a:ext cx="337527" cy="64290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813644" y="569711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02"/>
          <a:stretch/>
        </p:blipFill>
        <p:spPr>
          <a:xfrm>
            <a:off x="6624232" y="1728539"/>
            <a:ext cx="3065526" cy="423808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008" y="4250185"/>
            <a:ext cx="2725649" cy="1908910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6916699" y="4475839"/>
            <a:ext cx="21704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Love Somebody TWO" panose="02000503000000020003" pitchFamily="2" charset="0"/>
              </a:rPr>
              <a:t>Gracias </a:t>
            </a:r>
            <a:r>
              <a:rPr lang="es-E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Love Somebody TWO" panose="02000503000000020003" pitchFamily="2" charset="0"/>
              </a:rPr>
              <a:t>te quiero</a:t>
            </a:r>
            <a:endParaRPr lang="es-ES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Love Somebody TWO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26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8604" y="721576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SUPER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 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papa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27002" y="1917487"/>
            <a:ext cx="65665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/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Por </a:t>
            </a: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ser un !!! SÚPER PAPÁ ¡¡¡ que nos cuida, nos ayuda con los deberes, nos da abrazos y nos cuenta cuentos antes de dormir.</a:t>
            </a:r>
            <a:endParaRPr lang="es-ES" sz="1100" b="1" dirty="0">
              <a:latin typeface="KG Love Somebody TWO" panose="02000503000000020003" pitchFamily="2" charset="0"/>
              <a:ea typeface="HelloSperry" panose="020006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507699" y="547699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370">
            <a:off x="-254205" y="52113"/>
            <a:ext cx="2550280" cy="20991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94523" y="544411"/>
            <a:ext cx="2202345" cy="969663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1268826" y="4952737"/>
            <a:ext cx="7361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En_____________ a día ____________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Firmado tus hijos </a:t>
            </a:r>
            <a:endParaRPr lang="es-ES" sz="1100" b="1" dirty="0">
              <a:latin typeface="KG Miss Speechy IPA" panose="02000000000000000000" pitchFamily="2" charset="0"/>
              <a:ea typeface="HelloSperry" panose="02000603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47" y="6085673"/>
            <a:ext cx="1955497" cy="59815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169" y="1532979"/>
            <a:ext cx="323467" cy="32168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493" y="447707"/>
            <a:ext cx="337527" cy="64290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813644" y="569711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9085"/>
          <a:stretch/>
        </p:blipFill>
        <p:spPr>
          <a:xfrm>
            <a:off x="6882758" y="2477888"/>
            <a:ext cx="2618540" cy="361640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930" y="4727161"/>
            <a:ext cx="2725649" cy="1908910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6949621" y="4952815"/>
            <a:ext cx="21704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Love Somebody TWO" panose="02000503000000020003" pitchFamily="2" charset="0"/>
              </a:rPr>
              <a:t>Gracias </a:t>
            </a:r>
            <a:r>
              <a:rPr lang="es-E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Love Somebody TWO" panose="02000503000000020003" pitchFamily="2" charset="0"/>
              </a:rPr>
              <a:t>te quiero</a:t>
            </a:r>
            <a:endParaRPr lang="es-ES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Love Somebody TWO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35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998</TotalTime>
  <Words>1522</Words>
  <Application>Microsoft Office PowerPoint</Application>
  <PresentationFormat>A4 (210 x 297 mm)</PresentationFormat>
  <Paragraphs>271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7" baseType="lpstr">
      <vt:lpstr>Arial</vt:lpstr>
      <vt:lpstr>Calibri</vt:lpstr>
      <vt:lpstr>Calibri Light</vt:lpstr>
      <vt:lpstr>HelloChalkTalk</vt:lpstr>
      <vt:lpstr>HelloHeyGirl</vt:lpstr>
      <vt:lpstr>HelloSperry</vt:lpstr>
      <vt:lpstr>Hey Elsie Cute</vt:lpstr>
      <vt:lpstr>KG Love Somebody TWO</vt:lpstr>
      <vt:lpstr>KG Love Ya Like A Sister</vt:lpstr>
      <vt:lpstr>KG Miss Speechy IPA</vt:lpstr>
      <vt:lpstr>KG Payphone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Ciudad Real Núñez</dc:creator>
  <cp:lastModifiedBy>Antonio Ciudad Real Núñez</cp:lastModifiedBy>
  <cp:revision>24</cp:revision>
  <dcterms:created xsi:type="dcterms:W3CDTF">2016-06-15T06:37:10Z</dcterms:created>
  <dcterms:modified xsi:type="dcterms:W3CDTF">2020-03-28T11:17:24Z</dcterms:modified>
</cp:coreProperties>
</file>