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0058400" cy="7772400"/>
  <p:notesSz cx="10058400" cy="7772400"/>
  <p:embeddedFontLst>
    <p:embeddedFont>
      <p:font typeface="Calibri" panose="00000000000000000000" pitchFamily="34" charset="1"/>
      <p:regular r:id="rId13"/>
    </p:embeddedFont>
    <p:embeddedFont>
      <p:font typeface="Times New Roman" panose="00000000000000000000" pitchFamily="18" charset="1"/>
      <p:regular r:id="rId12"/>
    </p:embeddedFont>
    <p:embeddedFont>
      <p:font typeface="Tw Cen MT" panose="00000000000000000000" pitchFamily="34" charset="1"/>
      <p:regular r:id="rId14"/>
      <p:bold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font" Target="fonts/font1.fntdata"/><Relationship Id="rId13" Type="http://schemas.openxmlformats.org/officeDocument/2006/relationships/font" Target="fonts/font2.fntdata"/><Relationship Id="rId14" Type="http://schemas.openxmlformats.org/officeDocument/2006/relationships/font" Target="fonts/font3.fntdata"/><Relationship Id="rId15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444" y="513587"/>
            <a:ext cx="1486661" cy="117652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537844"/>
            <a:ext cx="1618893" cy="1149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3958" y="834644"/>
            <a:ext cx="208597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2855" y="2193798"/>
            <a:ext cx="8683625" cy="4463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20" Type="http://schemas.openxmlformats.org/officeDocument/2006/relationships/image" Target="../media/image6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25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Relationship Id="rId14" Type="http://schemas.openxmlformats.org/officeDocument/2006/relationships/image" Target="../media/image34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20" Type="http://schemas.openxmlformats.org/officeDocument/2006/relationships/image" Target="../media/image92.jpg"/><Relationship Id="rId21" Type="http://schemas.openxmlformats.org/officeDocument/2006/relationships/image" Target="../media/image9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25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image" Target="../media/image106.png"/><Relationship Id="rId16" Type="http://schemas.openxmlformats.org/officeDocument/2006/relationships/image" Target="../media/image107.png"/><Relationship Id="rId17" Type="http://schemas.openxmlformats.org/officeDocument/2006/relationships/image" Target="../media/image108.png"/><Relationship Id="rId18" Type="http://schemas.openxmlformats.org/officeDocument/2006/relationships/image" Target="../media/image109.png"/><Relationship Id="rId19" Type="http://schemas.openxmlformats.org/officeDocument/2006/relationships/image" Target="../media/image110.png"/><Relationship Id="rId20" Type="http://schemas.openxmlformats.org/officeDocument/2006/relationships/image" Target="../media/image111.png"/><Relationship Id="rId21" Type="http://schemas.openxmlformats.org/officeDocument/2006/relationships/image" Target="../media/image112.png"/><Relationship Id="rId22" Type="http://schemas.openxmlformats.org/officeDocument/2006/relationships/image" Target="../media/image113.png"/><Relationship Id="rId23" Type="http://schemas.openxmlformats.org/officeDocument/2006/relationships/image" Target="../media/image114.png"/><Relationship Id="rId24" Type="http://schemas.openxmlformats.org/officeDocument/2006/relationships/image" Target="../media/image115.png"/><Relationship Id="rId25" Type="http://schemas.openxmlformats.org/officeDocument/2006/relationships/image" Target="../media/image116.png"/><Relationship Id="rId26" Type="http://schemas.openxmlformats.org/officeDocument/2006/relationships/image" Target="../media/image117.png"/><Relationship Id="rId27" Type="http://schemas.openxmlformats.org/officeDocument/2006/relationships/image" Target="../media/image118.png"/><Relationship Id="rId28" Type="http://schemas.openxmlformats.org/officeDocument/2006/relationships/image" Target="../media/image119.png"/><Relationship Id="rId29" Type="http://schemas.openxmlformats.org/officeDocument/2006/relationships/image" Target="../media/image120.png"/><Relationship Id="rId30" Type="http://schemas.openxmlformats.org/officeDocument/2006/relationships/image" Target="../media/image121.png"/><Relationship Id="rId31" Type="http://schemas.openxmlformats.org/officeDocument/2006/relationships/image" Target="../media/image122.png"/><Relationship Id="rId32" Type="http://schemas.openxmlformats.org/officeDocument/2006/relationships/image" Target="../media/image12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4201" y="687577"/>
            <a:ext cx="232791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44536A"/>
                </a:solidFill>
                <a:latin typeface="Tw Cen MT"/>
                <a:cs typeface="Tw Cen MT"/>
              </a:rPr>
              <a:t>SEMANA DEL 23 AL 27 </a:t>
            </a:r>
            <a:r>
              <a:rPr dirty="0" sz="1100" b="1">
                <a:solidFill>
                  <a:srgbClr val="44536A"/>
                </a:solidFill>
                <a:latin typeface="Tw Cen MT"/>
                <a:cs typeface="Tw Cen MT"/>
              </a:rPr>
              <a:t>DE</a:t>
            </a:r>
            <a:r>
              <a:rPr dirty="0" sz="1100" spc="-10" b="1">
                <a:solidFill>
                  <a:srgbClr val="44536A"/>
                </a:solidFill>
                <a:latin typeface="Tw Cen MT"/>
                <a:cs typeface="Tw Cen MT"/>
              </a:rPr>
              <a:t> </a:t>
            </a:r>
            <a:r>
              <a:rPr dirty="0" sz="1100" spc="-5" b="1">
                <a:solidFill>
                  <a:srgbClr val="44536A"/>
                </a:solidFill>
                <a:latin typeface="Tw Cen MT"/>
                <a:cs typeface="Tw Cen MT"/>
              </a:rPr>
              <a:t>NOVIEMBRE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PLAN DE</a:t>
            </a:r>
            <a:r>
              <a:rPr dirty="0" spc="-55"/>
              <a:t> </a:t>
            </a:r>
            <a:r>
              <a:rPr dirty="0" spc="-5"/>
              <a:t>TRABAJO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1483" y="1163827"/>
            <a:ext cx="4993640" cy="855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1943735" algn="l"/>
              </a:tabLst>
            </a:pPr>
            <a:r>
              <a:rPr dirty="0" sz="1100" spc="-5">
                <a:latin typeface="Calibri"/>
                <a:cs typeface="Calibri"/>
              </a:rPr>
              <a:t>ESCUELA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PRIMARIA: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1100">
              <a:latin typeface="Calibri"/>
              <a:cs typeface="Calibri"/>
            </a:endParaRPr>
          </a:p>
          <a:p>
            <a:pPr marL="1469390" marR="1459865" indent="577850">
              <a:lnSpc>
                <a:spcPts val="1290"/>
              </a:lnSpc>
              <a:spcBef>
                <a:spcPts val="95"/>
              </a:spcBef>
              <a:tabLst>
                <a:tab pos="3524885" algn="l"/>
              </a:tabLst>
            </a:pPr>
            <a:r>
              <a:rPr dirty="0" sz="1100" spc="-5">
                <a:solidFill>
                  <a:srgbClr val="7E7E7E"/>
                </a:solidFill>
                <a:latin typeface="Tw Cen MT"/>
                <a:cs typeface="Tw Cen MT"/>
              </a:rPr>
              <a:t>TERCER GRADO  </a:t>
            </a:r>
            <a:r>
              <a:rPr dirty="0" sz="1100" spc="-5">
                <a:latin typeface="Tw Cen MT"/>
                <a:cs typeface="Tw Cen MT"/>
              </a:rPr>
              <a:t>MAESTRO (A)</a:t>
            </a:r>
            <a:r>
              <a:rPr dirty="0" sz="1100" spc="-85">
                <a:latin typeface="Tw Cen MT"/>
                <a:cs typeface="Tw Cen MT"/>
              </a:rPr>
              <a:t> </a:t>
            </a:r>
            <a:r>
              <a:rPr dirty="0" sz="1100" spc="-5">
                <a:latin typeface="Tw Cen MT"/>
                <a:cs typeface="Tw Cen MT"/>
              </a:rPr>
              <a:t>: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	</a:t>
            </a:r>
            <a:endParaRPr sz="11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dirty="0" sz="1100" spc="-5" b="1">
                <a:latin typeface="Tw Cen MT"/>
                <a:cs typeface="Tw Cen MT"/>
              </a:rPr>
              <a:t>NOTA: si aún no tienes los libros de textos, soló realiza las actividades del</a:t>
            </a:r>
            <a:r>
              <a:rPr dirty="0" sz="1100" spc="100" b="1">
                <a:latin typeface="Tw Cen MT"/>
                <a:cs typeface="Tw Cen MT"/>
              </a:rPr>
              <a:t> </a:t>
            </a:r>
            <a:r>
              <a:rPr dirty="0" sz="1100" spc="-5" b="1">
                <a:latin typeface="Tw Cen MT"/>
                <a:cs typeface="Tw Cen MT"/>
              </a:rPr>
              <a:t>cuaderno.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8283" y="2184527"/>
            <a:ext cx="8564245" cy="4465955"/>
            <a:chOff x="748283" y="2184527"/>
            <a:chExt cx="8564245" cy="4465955"/>
          </a:xfrm>
        </p:grpSpPr>
        <p:sp>
          <p:nvSpPr>
            <p:cNvPr id="6" name="object 6"/>
            <p:cNvSpPr/>
            <p:nvPr/>
          </p:nvSpPr>
          <p:spPr>
            <a:xfrm>
              <a:off x="1057656" y="2193797"/>
              <a:ext cx="904240" cy="304165"/>
            </a:xfrm>
            <a:custGeom>
              <a:avLst/>
              <a:gdLst/>
              <a:ahLst/>
              <a:cxnLst/>
              <a:rect l="l" t="t" r="r" b="b"/>
              <a:pathLst>
                <a:path w="904239" h="304164">
                  <a:moveTo>
                    <a:pt x="903732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903732" y="304038"/>
                  </a:lnTo>
                  <a:lnTo>
                    <a:pt x="9037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67483" y="2193797"/>
              <a:ext cx="1270000" cy="304165"/>
            </a:xfrm>
            <a:custGeom>
              <a:avLst/>
              <a:gdLst/>
              <a:ahLst/>
              <a:cxnLst/>
              <a:rect l="l" t="t" r="r" b="b"/>
              <a:pathLst>
                <a:path w="1270000" h="304164">
                  <a:moveTo>
                    <a:pt x="1269492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269492" y="304038"/>
                  </a:lnTo>
                  <a:lnTo>
                    <a:pt x="1269492" y="0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43833" y="2193797"/>
              <a:ext cx="891540" cy="304165"/>
            </a:xfrm>
            <a:custGeom>
              <a:avLst/>
              <a:gdLst/>
              <a:ahLst/>
              <a:cxnLst/>
              <a:rect l="l" t="t" r="r" b="b"/>
              <a:pathLst>
                <a:path w="891539" h="304164">
                  <a:moveTo>
                    <a:pt x="891540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891540" y="304038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41469" y="2193797"/>
              <a:ext cx="3674745" cy="304165"/>
            </a:xfrm>
            <a:custGeom>
              <a:avLst/>
              <a:gdLst/>
              <a:ahLst/>
              <a:cxnLst/>
              <a:rect l="l" t="t" r="r" b="b"/>
              <a:pathLst>
                <a:path w="3674745" h="304164">
                  <a:moveTo>
                    <a:pt x="3674364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3674364" y="304038"/>
                  </a:lnTo>
                  <a:lnTo>
                    <a:pt x="3674364" y="0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821929" y="2193797"/>
              <a:ext cx="1481455" cy="304165"/>
            </a:xfrm>
            <a:custGeom>
              <a:avLst/>
              <a:gdLst/>
              <a:ahLst/>
              <a:cxnLst/>
              <a:rect l="l" t="t" r="r" b="b"/>
              <a:pathLst>
                <a:path w="1481454" h="304164">
                  <a:moveTo>
                    <a:pt x="1481327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481327" y="304038"/>
                  </a:lnTo>
                  <a:lnTo>
                    <a:pt x="14813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59" y="2187702"/>
              <a:ext cx="2186177" cy="60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40785" y="218770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127753" y="219075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15833" y="21907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7483" y="2187702"/>
              <a:ext cx="7341869" cy="3162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54379" y="2504693"/>
              <a:ext cx="297180" cy="3447415"/>
            </a:xfrm>
            <a:custGeom>
              <a:avLst/>
              <a:gdLst/>
              <a:ahLst/>
              <a:cxnLst/>
              <a:rect l="l" t="t" r="r" b="b"/>
              <a:pathLst>
                <a:path w="297180" h="3447415">
                  <a:moveTo>
                    <a:pt x="297180" y="0"/>
                  </a:moveTo>
                  <a:lnTo>
                    <a:pt x="0" y="0"/>
                  </a:lnTo>
                  <a:lnTo>
                    <a:pt x="0" y="3447287"/>
                  </a:lnTo>
                  <a:lnTo>
                    <a:pt x="297180" y="3447287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79" y="2193797"/>
              <a:ext cx="303275" cy="31013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7656" y="2193797"/>
              <a:ext cx="909827" cy="31013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964436" y="249783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240785" y="249783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127753" y="250088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135373" y="250088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815833" y="250088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303257" y="250088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1559" y="2497836"/>
              <a:ext cx="8257793" cy="98069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283" y="2497836"/>
              <a:ext cx="6095" cy="180365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27753" y="347548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5374" y="3472433"/>
              <a:ext cx="3686555" cy="82905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1559" y="3478530"/>
              <a:ext cx="6095" cy="82295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4607" y="430148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1388" y="3478530"/>
              <a:ext cx="6095" cy="8229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964436" y="430148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7738" y="3478530"/>
              <a:ext cx="6095" cy="82295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138422" y="430148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15833" y="3478530"/>
              <a:ext cx="6095" cy="82295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818881" y="430148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03257" y="3472433"/>
              <a:ext cx="6095" cy="8290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306305" y="430148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559" y="4301489"/>
              <a:ext cx="2192273" cy="1295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240785" y="430834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127753" y="431139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135373" y="43113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815833" y="43113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303257" y="43113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283" y="4301489"/>
              <a:ext cx="6095" cy="16504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67483" y="4308347"/>
              <a:ext cx="5854445" cy="164972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4379" y="4314456"/>
              <a:ext cx="303275" cy="164362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656" y="4314456"/>
              <a:ext cx="909827" cy="164362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54379" y="5958840"/>
              <a:ext cx="297180" cy="691515"/>
            </a:xfrm>
            <a:custGeom>
              <a:avLst/>
              <a:gdLst/>
              <a:ahLst/>
              <a:cxnLst/>
              <a:rect l="l" t="t" r="r" b="b"/>
              <a:pathLst>
                <a:path w="297180" h="691515">
                  <a:moveTo>
                    <a:pt x="297180" y="0"/>
                  </a:moveTo>
                  <a:lnTo>
                    <a:pt x="0" y="0"/>
                  </a:lnTo>
                  <a:lnTo>
                    <a:pt x="0" y="691134"/>
                  </a:lnTo>
                  <a:lnTo>
                    <a:pt x="297180" y="691134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752855" y="2193798"/>
          <a:ext cx="8683625" cy="4463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"/>
                <a:gridCol w="913130"/>
                <a:gridCol w="1270634"/>
                <a:gridCol w="898525"/>
                <a:gridCol w="3684904"/>
                <a:gridCol w="1617345"/>
              </a:tblGrid>
              <a:tr h="307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APRENDIZAJE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 marL="5715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PROGRAMA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 marL="7620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1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3189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Y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 marR="123189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RETROALIMENTACIÓN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</a:tr>
              <a:tr h="974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032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Educación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67945" marR="6540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 grupos de  personas que han</a:t>
                      </a:r>
                      <a:r>
                        <a:rPr dirty="0" sz="1000" spc="-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sido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susceptibles 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80645">
                        <a:lnSpc>
                          <a:spcPct val="9080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discriminación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maltrato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analiza las  consecuencias de este  hecho.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73025" marR="19304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Pongamos  solución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-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3025">
                        <a:lnSpc>
                          <a:spcPts val="107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discriminación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73025" marR="60325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Escribe una situación donde se haya presentado un caso de  discriminación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maltrato,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escribe qué harías tu para que no vuelva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ocurrir.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08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 marR="279400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Envía evidencias de tus  trabajos al whatsApp de  tu maestro (a), tienes  hasta las 9:00 p.m de  cada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día.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 marR="215900">
                        <a:lnSpc>
                          <a:spcPct val="907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NOTA: no olvides ponerle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tú nombre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 parte de  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080"/>
                </a:tc>
              </a:tr>
              <a:tr h="561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34226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Ciencias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solidFill>
                      <a:srgbClr val="FFF1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distintas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5405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formas de nutrición de  plantas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animales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su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relación con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medio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natural.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213360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Seres vivos  por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doquier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solidFill>
                      <a:srgbClr val="FFF1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3025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Investiga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responde las siguientes preguntas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302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son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 organismos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autótrofos?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302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son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 plantas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heterótrofos?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3025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son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 estomas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plantas?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3025">
                        <a:lnSpc>
                          <a:spcPts val="1160"/>
                        </a:lnSpc>
                        <a:spcBef>
                          <a:spcPts val="975"/>
                        </a:spcBef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Lee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analiza la página 44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45 de tu libro de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ciencias.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/>
                </a:tc>
              </a:tr>
              <a:tr h="274813">
                <a:tc rowSpan="2"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U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NE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334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</a:tr>
              <a:tr h="11967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 vert="vert270"/>
                </a:tc>
                <a:tc rowSpan="2">
                  <a:txBody>
                    <a:bodyPr/>
                    <a:lstStyle/>
                    <a:p>
                      <a:pPr marL="71120" marR="41211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Lengua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 rowSpan="2">
                  <a:txBody>
                    <a:bodyPr/>
                    <a:lstStyle/>
                    <a:p>
                      <a:pPr marL="67945" marR="20637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Conoce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función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características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gráficas de los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146685">
                        <a:lnSpc>
                          <a:spcPct val="9080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folletos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 emplea  como medio para  informar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otros.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 rowSpan="2">
                  <a:txBody>
                    <a:bodyPr/>
                    <a:lstStyle/>
                    <a:p>
                      <a:pPr marL="73025" marR="10287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act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ís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302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 los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folletos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3025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informativos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</a:tr>
              <a:tr h="1523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Realiza el siguiente ejercicio en tu cuaderno.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160"/>
                        </a:lnSpc>
                        <a:spcBef>
                          <a:spcPts val="660"/>
                        </a:spcBef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Analiza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pagina 40, 41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42 de tu libro de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español.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</a:tr>
              <a:tr h="701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31432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Vida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uda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b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9144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Consume alimentos  frescos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región</a:t>
                      </a:r>
                      <a:r>
                        <a:rPr dirty="0" sz="1000" spc="-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 cómo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esta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143510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práctica beneficia al  medio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ambiente.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540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Los sabores</a:t>
                      </a:r>
                      <a:r>
                        <a:rPr dirty="0" sz="1000" spc="-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 mi</a:t>
                      </a:r>
                      <a:r>
                        <a:rPr dirty="0" sz="10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comunidad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3025" marR="6032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Investiga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dibuja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cuaderno que alimentos se producen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se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siembran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comunidad. Menciona mínimo</a:t>
                      </a:r>
                      <a:r>
                        <a:rPr dirty="0" sz="10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5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  <p:grpSp>
        <p:nvGrpSpPr>
          <p:cNvPr id="51" name="object 51"/>
          <p:cNvGrpSpPr/>
          <p:nvPr/>
        </p:nvGrpSpPr>
        <p:grpSpPr>
          <a:xfrm>
            <a:off x="1961388" y="4314456"/>
            <a:ext cx="7348220" cy="1644014"/>
            <a:chOff x="1961388" y="4314456"/>
            <a:chExt cx="7348220" cy="1644014"/>
          </a:xfrm>
        </p:grpSpPr>
        <p:sp>
          <p:nvSpPr>
            <p:cNvPr id="52" name="object 52"/>
            <p:cNvSpPr/>
            <p:nvPr/>
          </p:nvSpPr>
          <p:spPr>
            <a:xfrm>
              <a:off x="1961388" y="59550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237737" y="59550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43833" y="4314456"/>
              <a:ext cx="6065519" cy="164362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127753" y="595502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4135373" y="59550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815833" y="59550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/>
          <p:cNvGrpSpPr/>
          <p:nvPr/>
        </p:nvGrpSpPr>
        <p:grpSpPr>
          <a:xfrm>
            <a:off x="748283" y="5951982"/>
            <a:ext cx="8561070" cy="704850"/>
            <a:chOff x="748283" y="5951982"/>
            <a:chExt cx="8561070" cy="704850"/>
          </a:xfrm>
        </p:grpSpPr>
        <p:sp>
          <p:nvSpPr>
            <p:cNvPr id="59" name="object 59"/>
            <p:cNvSpPr/>
            <p:nvPr/>
          </p:nvSpPr>
          <p:spPr>
            <a:xfrm>
              <a:off x="9303257" y="595503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8283" y="5951982"/>
              <a:ext cx="6095" cy="69875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48283" y="665378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4379" y="5958090"/>
              <a:ext cx="303275" cy="69874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051559" y="665378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7656" y="5958090"/>
              <a:ext cx="909827" cy="69874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964436" y="665073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7"/>
                  </a:moveTo>
                  <a:lnTo>
                    <a:pt x="3048" y="304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67483" y="5958090"/>
              <a:ext cx="1276349" cy="69874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240785" y="665073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7"/>
                  </a:moveTo>
                  <a:lnTo>
                    <a:pt x="3048" y="304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127753" y="665378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43833" y="5958090"/>
              <a:ext cx="4578095" cy="69874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815833" y="665378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21929" y="5958090"/>
              <a:ext cx="1487423" cy="69874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303257" y="665378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3" name="object 7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206871" y="4729746"/>
            <a:ext cx="3533765" cy="807707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304800" y="304800"/>
            <a:ext cx="9448800" cy="7162800"/>
            <a:chOff x="304800" y="304800"/>
            <a:chExt cx="9448800" cy="7162800"/>
          </a:xfrm>
        </p:grpSpPr>
        <p:sp>
          <p:nvSpPr>
            <p:cNvPr id="75" name="object 75"/>
            <p:cNvSpPr/>
            <p:nvPr/>
          </p:nvSpPr>
          <p:spPr>
            <a:xfrm>
              <a:off x="304800" y="304799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66294" y="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66294"/>
                  </a:lnTo>
                  <a:lnTo>
                    <a:pt x="19050" y="66294"/>
                  </a:lnTo>
                  <a:lnTo>
                    <a:pt x="19050" y="19050"/>
                  </a:lnTo>
                  <a:lnTo>
                    <a:pt x="66294" y="19050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23850" y="32384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47244"/>
                  </a:lnTo>
                  <a:lnTo>
                    <a:pt x="38100" y="47244"/>
                  </a:lnTo>
                  <a:lnTo>
                    <a:pt x="38100" y="38100"/>
                  </a:lnTo>
                  <a:lnTo>
                    <a:pt x="47244" y="381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61950" y="304799"/>
              <a:ext cx="9325610" cy="66675"/>
            </a:xfrm>
            <a:custGeom>
              <a:avLst/>
              <a:gdLst/>
              <a:ahLst/>
              <a:cxnLst/>
              <a:rect l="l" t="t" r="r" b="b"/>
              <a:pathLst>
                <a:path w="9325610" h="66675">
                  <a:moveTo>
                    <a:pt x="9144" y="57150"/>
                  </a:moveTo>
                  <a:lnTo>
                    <a:pt x="0" y="57150"/>
                  </a:lnTo>
                  <a:lnTo>
                    <a:pt x="0" y="66294"/>
                  </a:lnTo>
                  <a:lnTo>
                    <a:pt x="9144" y="66294"/>
                  </a:lnTo>
                  <a:lnTo>
                    <a:pt x="9144" y="57150"/>
                  </a:lnTo>
                  <a:close/>
                </a:path>
                <a:path w="9325610" h="66675">
                  <a:moveTo>
                    <a:pt x="9325356" y="0"/>
                  </a:moveTo>
                  <a:lnTo>
                    <a:pt x="9144" y="0"/>
                  </a:lnTo>
                  <a:lnTo>
                    <a:pt x="9144" y="19050"/>
                  </a:lnTo>
                  <a:lnTo>
                    <a:pt x="9325356" y="19050"/>
                  </a:lnTo>
                  <a:lnTo>
                    <a:pt x="93253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371093" y="323850"/>
              <a:ext cx="9316720" cy="38100"/>
            </a:xfrm>
            <a:custGeom>
              <a:avLst/>
              <a:gdLst/>
              <a:ahLst/>
              <a:cxnLst/>
              <a:rect l="l" t="t" r="r" b="b"/>
              <a:pathLst>
                <a:path w="9316720" h="38100">
                  <a:moveTo>
                    <a:pt x="93162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6212" y="38100"/>
                  </a:lnTo>
                  <a:lnTo>
                    <a:pt x="9316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371094" y="304799"/>
              <a:ext cx="9382760" cy="66675"/>
            </a:xfrm>
            <a:custGeom>
              <a:avLst/>
              <a:gdLst/>
              <a:ahLst/>
              <a:cxnLst/>
              <a:rect l="l" t="t" r="r" b="b"/>
              <a:pathLst>
                <a:path w="9382760" h="66675">
                  <a:moveTo>
                    <a:pt x="9316199" y="57150"/>
                  </a:moveTo>
                  <a:lnTo>
                    <a:pt x="0" y="57150"/>
                  </a:lnTo>
                  <a:lnTo>
                    <a:pt x="0" y="66294"/>
                  </a:lnTo>
                  <a:lnTo>
                    <a:pt x="9316199" y="66294"/>
                  </a:lnTo>
                  <a:lnTo>
                    <a:pt x="9316199" y="57150"/>
                  </a:lnTo>
                  <a:close/>
                </a:path>
                <a:path w="9382760" h="66675">
                  <a:moveTo>
                    <a:pt x="9382506" y="0"/>
                  </a:moveTo>
                  <a:lnTo>
                    <a:pt x="9363456" y="0"/>
                  </a:lnTo>
                  <a:lnTo>
                    <a:pt x="9316212" y="0"/>
                  </a:lnTo>
                  <a:lnTo>
                    <a:pt x="9316212" y="19050"/>
                  </a:lnTo>
                  <a:lnTo>
                    <a:pt x="9363456" y="19050"/>
                  </a:lnTo>
                  <a:lnTo>
                    <a:pt x="9363456" y="66294"/>
                  </a:lnTo>
                  <a:lnTo>
                    <a:pt x="9382506" y="66294"/>
                  </a:lnTo>
                  <a:lnTo>
                    <a:pt x="9382506" y="19050"/>
                  </a:lnTo>
                  <a:lnTo>
                    <a:pt x="9382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9687306" y="32384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914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144" y="38100"/>
                  </a:lnTo>
                  <a:lnTo>
                    <a:pt x="9144" y="47244"/>
                  </a:lnTo>
                  <a:lnTo>
                    <a:pt x="47244" y="47244"/>
                  </a:lnTo>
                  <a:lnTo>
                    <a:pt x="47244" y="381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304800" y="361949"/>
              <a:ext cx="9391650" cy="7039609"/>
            </a:xfrm>
            <a:custGeom>
              <a:avLst/>
              <a:gdLst/>
              <a:ahLst/>
              <a:cxnLst/>
              <a:rect l="l" t="t" r="r" b="b"/>
              <a:pathLst>
                <a:path w="9391650" h="7039609">
                  <a:moveTo>
                    <a:pt x="19050" y="9144"/>
                  </a:moveTo>
                  <a:lnTo>
                    <a:pt x="0" y="9144"/>
                  </a:lnTo>
                  <a:lnTo>
                    <a:pt x="0" y="7039356"/>
                  </a:lnTo>
                  <a:lnTo>
                    <a:pt x="19050" y="7039356"/>
                  </a:lnTo>
                  <a:lnTo>
                    <a:pt x="19050" y="9144"/>
                  </a:lnTo>
                  <a:close/>
                </a:path>
                <a:path w="9391650" h="7039609">
                  <a:moveTo>
                    <a:pt x="9391650" y="0"/>
                  </a:moveTo>
                  <a:lnTo>
                    <a:pt x="9382506" y="0"/>
                  </a:lnTo>
                  <a:lnTo>
                    <a:pt x="9382506" y="9144"/>
                  </a:lnTo>
                  <a:lnTo>
                    <a:pt x="9391650" y="9144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323850" y="371093"/>
              <a:ext cx="38100" cy="7030720"/>
            </a:xfrm>
            <a:custGeom>
              <a:avLst/>
              <a:gdLst/>
              <a:ahLst/>
              <a:cxnLst/>
              <a:rect l="l" t="t" r="r" b="b"/>
              <a:pathLst>
                <a:path w="38100" h="7030720">
                  <a:moveTo>
                    <a:pt x="38100" y="0"/>
                  </a:moveTo>
                  <a:lnTo>
                    <a:pt x="0" y="0"/>
                  </a:lnTo>
                  <a:lnTo>
                    <a:pt x="0" y="7030211"/>
                  </a:lnTo>
                  <a:lnTo>
                    <a:pt x="38100" y="703021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361950" y="371093"/>
              <a:ext cx="9391650" cy="7030720"/>
            </a:xfrm>
            <a:custGeom>
              <a:avLst/>
              <a:gdLst/>
              <a:ahLst/>
              <a:cxnLst/>
              <a:rect l="l" t="t" r="r" b="b"/>
              <a:pathLst>
                <a:path w="9391650" h="7030720">
                  <a:moveTo>
                    <a:pt x="9144" y="12"/>
                  </a:moveTo>
                  <a:lnTo>
                    <a:pt x="0" y="12"/>
                  </a:lnTo>
                  <a:lnTo>
                    <a:pt x="0" y="7030212"/>
                  </a:lnTo>
                  <a:lnTo>
                    <a:pt x="9144" y="7030212"/>
                  </a:lnTo>
                  <a:lnTo>
                    <a:pt x="9144" y="12"/>
                  </a:lnTo>
                  <a:close/>
                </a:path>
                <a:path w="9391650" h="7030720">
                  <a:moveTo>
                    <a:pt x="9391650" y="0"/>
                  </a:moveTo>
                  <a:lnTo>
                    <a:pt x="9372600" y="0"/>
                  </a:lnTo>
                  <a:lnTo>
                    <a:pt x="9372600" y="7030212"/>
                  </a:lnTo>
                  <a:lnTo>
                    <a:pt x="9391650" y="7030212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9696450" y="371093"/>
              <a:ext cx="38100" cy="7030720"/>
            </a:xfrm>
            <a:custGeom>
              <a:avLst/>
              <a:gdLst/>
              <a:ahLst/>
              <a:cxnLst/>
              <a:rect l="l" t="t" r="r" b="b"/>
              <a:pathLst>
                <a:path w="38100" h="7030720">
                  <a:moveTo>
                    <a:pt x="38100" y="0"/>
                  </a:moveTo>
                  <a:lnTo>
                    <a:pt x="0" y="0"/>
                  </a:lnTo>
                  <a:lnTo>
                    <a:pt x="0" y="7030211"/>
                  </a:lnTo>
                  <a:lnTo>
                    <a:pt x="38100" y="703021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304800" y="371106"/>
              <a:ext cx="9391650" cy="7096759"/>
            </a:xfrm>
            <a:custGeom>
              <a:avLst/>
              <a:gdLst/>
              <a:ahLst/>
              <a:cxnLst/>
              <a:rect l="l" t="t" r="r" b="b"/>
              <a:pathLst>
                <a:path w="9391650" h="7096759">
                  <a:moveTo>
                    <a:pt x="66294" y="7077443"/>
                  </a:moveTo>
                  <a:lnTo>
                    <a:pt x="19050" y="7077443"/>
                  </a:lnTo>
                  <a:lnTo>
                    <a:pt x="19050" y="7030199"/>
                  </a:lnTo>
                  <a:lnTo>
                    <a:pt x="0" y="7030199"/>
                  </a:lnTo>
                  <a:lnTo>
                    <a:pt x="0" y="7077443"/>
                  </a:lnTo>
                  <a:lnTo>
                    <a:pt x="0" y="7096493"/>
                  </a:lnTo>
                  <a:lnTo>
                    <a:pt x="19050" y="7096493"/>
                  </a:lnTo>
                  <a:lnTo>
                    <a:pt x="66294" y="7096493"/>
                  </a:lnTo>
                  <a:lnTo>
                    <a:pt x="66294" y="7077443"/>
                  </a:lnTo>
                  <a:close/>
                </a:path>
                <a:path w="9391650" h="7096759">
                  <a:moveTo>
                    <a:pt x="9391650" y="0"/>
                  </a:moveTo>
                  <a:lnTo>
                    <a:pt x="9382506" y="0"/>
                  </a:lnTo>
                  <a:lnTo>
                    <a:pt x="9382506" y="7030199"/>
                  </a:lnTo>
                  <a:lnTo>
                    <a:pt x="9391650" y="7030199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323850" y="740130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9144"/>
                  </a:moveTo>
                  <a:lnTo>
                    <a:pt x="38100" y="9144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47244"/>
                  </a:lnTo>
                  <a:lnTo>
                    <a:pt x="38100" y="47244"/>
                  </a:lnTo>
                  <a:lnTo>
                    <a:pt x="47244" y="47244"/>
                  </a:lnTo>
                  <a:lnTo>
                    <a:pt x="47244" y="9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361950" y="7401305"/>
              <a:ext cx="9325610" cy="66675"/>
            </a:xfrm>
            <a:custGeom>
              <a:avLst/>
              <a:gdLst/>
              <a:ahLst/>
              <a:cxnLst/>
              <a:rect l="l" t="t" r="r" b="b"/>
              <a:pathLst>
                <a:path w="9325610" h="6667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  <a:path w="9325610" h="66675">
                  <a:moveTo>
                    <a:pt x="9325356" y="47244"/>
                  </a:moveTo>
                  <a:lnTo>
                    <a:pt x="9144" y="47244"/>
                  </a:lnTo>
                  <a:lnTo>
                    <a:pt x="9144" y="66294"/>
                  </a:lnTo>
                  <a:lnTo>
                    <a:pt x="9325356" y="66294"/>
                  </a:lnTo>
                  <a:lnTo>
                    <a:pt x="9325356" y="4724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371093" y="7410450"/>
              <a:ext cx="9316720" cy="38100"/>
            </a:xfrm>
            <a:custGeom>
              <a:avLst/>
              <a:gdLst/>
              <a:ahLst/>
              <a:cxnLst/>
              <a:rect l="l" t="t" r="r" b="b"/>
              <a:pathLst>
                <a:path w="9316720" h="38100">
                  <a:moveTo>
                    <a:pt x="93162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6212" y="38100"/>
                  </a:lnTo>
                  <a:lnTo>
                    <a:pt x="9316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371094" y="7401305"/>
              <a:ext cx="9382760" cy="66675"/>
            </a:xfrm>
            <a:custGeom>
              <a:avLst/>
              <a:gdLst/>
              <a:ahLst/>
              <a:cxnLst/>
              <a:rect l="l" t="t" r="r" b="b"/>
              <a:pathLst>
                <a:path w="9382760" h="66675">
                  <a:moveTo>
                    <a:pt x="93161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316199" y="9144"/>
                  </a:lnTo>
                  <a:lnTo>
                    <a:pt x="9316199" y="0"/>
                  </a:lnTo>
                  <a:close/>
                </a:path>
                <a:path w="9382760" h="66675">
                  <a:moveTo>
                    <a:pt x="9382506" y="0"/>
                  </a:moveTo>
                  <a:lnTo>
                    <a:pt x="9363456" y="0"/>
                  </a:lnTo>
                  <a:lnTo>
                    <a:pt x="9363456" y="47244"/>
                  </a:lnTo>
                  <a:lnTo>
                    <a:pt x="9316212" y="47244"/>
                  </a:lnTo>
                  <a:lnTo>
                    <a:pt x="9316212" y="66294"/>
                  </a:lnTo>
                  <a:lnTo>
                    <a:pt x="9363456" y="66294"/>
                  </a:lnTo>
                  <a:lnTo>
                    <a:pt x="9382506" y="66294"/>
                  </a:lnTo>
                  <a:lnTo>
                    <a:pt x="9382506" y="47244"/>
                  </a:lnTo>
                  <a:lnTo>
                    <a:pt x="9382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9687306" y="740130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47244"/>
                  </a:lnTo>
                  <a:lnTo>
                    <a:pt x="9144" y="47244"/>
                  </a:lnTo>
                  <a:lnTo>
                    <a:pt x="47244" y="47244"/>
                  </a:lnTo>
                  <a:lnTo>
                    <a:pt x="47244" y="9144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9687306" y="740130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5423" y="719962"/>
            <a:ext cx="8606790" cy="4679950"/>
            <a:chOff x="725423" y="719962"/>
            <a:chExt cx="8606790" cy="4679950"/>
          </a:xfrm>
        </p:grpSpPr>
        <p:sp>
          <p:nvSpPr>
            <p:cNvPr id="3" name="object 3"/>
            <p:cNvSpPr/>
            <p:nvPr/>
          </p:nvSpPr>
          <p:spPr>
            <a:xfrm>
              <a:off x="1029461" y="726185"/>
              <a:ext cx="901065" cy="304800"/>
            </a:xfrm>
            <a:custGeom>
              <a:avLst/>
              <a:gdLst/>
              <a:ahLst/>
              <a:cxnLst/>
              <a:rect l="l" t="t" r="r" b="b"/>
              <a:pathLst>
                <a:path w="901064" h="304800">
                  <a:moveTo>
                    <a:pt x="90068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00684" y="304800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37004" y="726185"/>
              <a:ext cx="946785" cy="304800"/>
            </a:xfrm>
            <a:custGeom>
              <a:avLst/>
              <a:gdLst/>
              <a:ahLst/>
              <a:cxnLst/>
              <a:rect l="l" t="t" r="r" b="b"/>
              <a:pathLst>
                <a:path w="946785" h="304800">
                  <a:moveTo>
                    <a:pt x="94640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46404" y="304800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90266" y="726185"/>
              <a:ext cx="832485" cy="304800"/>
            </a:xfrm>
            <a:custGeom>
              <a:avLst/>
              <a:gdLst/>
              <a:ahLst/>
              <a:cxnLst/>
              <a:rect l="l" t="t" r="r" b="b"/>
              <a:pathLst>
                <a:path w="832485" h="304800">
                  <a:moveTo>
                    <a:pt x="83210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832104" y="304800"/>
                  </a:lnTo>
                  <a:lnTo>
                    <a:pt x="8321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28466" y="726185"/>
              <a:ext cx="4197985" cy="304800"/>
            </a:xfrm>
            <a:custGeom>
              <a:avLst/>
              <a:gdLst/>
              <a:ahLst/>
              <a:cxnLst/>
              <a:rect l="l" t="t" r="r" b="b"/>
              <a:pathLst>
                <a:path w="4197984" h="304800">
                  <a:moveTo>
                    <a:pt x="4197858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197858" y="304800"/>
                  </a:lnTo>
                  <a:lnTo>
                    <a:pt x="419785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33181" y="726185"/>
              <a:ext cx="1393190" cy="304800"/>
            </a:xfrm>
            <a:custGeom>
              <a:avLst/>
              <a:gdLst/>
              <a:ahLst/>
              <a:cxnLst/>
              <a:rect l="l" t="t" r="r" b="b"/>
              <a:pathLst>
                <a:path w="1393190" h="304800">
                  <a:moveTo>
                    <a:pt x="139293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392935" y="304800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0907" y="720089"/>
              <a:ext cx="5996178" cy="60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927085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1037081"/>
              <a:ext cx="291465" cy="4362450"/>
            </a:xfrm>
            <a:custGeom>
              <a:avLst/>
              <a:gdLst/>
              <a:ahLst/>
              <a:cxnLst/>
              <a:rect l="l" t="t" r="r" b="b"/>
              <a:pathLst>
                <a:path w="291465" h="4362450">
                  <a:moveTo>
                    <a:pt x="291084" y="0"/>
                  </a:moveTo>
                  <a:lnTo>
                    <a:pt x="0" y="0"/>
                  </a:lnTo>
                  <a:lnTo>
                    <a:pt x="0" y="4362450"/>
                  </a:lnTo>
                  <a:lnTo>
                    <a:pt x="291084" y="4362450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615" y="726186"/>
              <a:ext cx="291846" cy="3108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365" y="726186"/>
              <a:ext cx="1866137" cy="3108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423" y="1030985"/>
              <a:ext cx="12191" cy="27172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1935" y="1030985"/>
              <a:ext cx="17526" cy="27172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7004" y="720089"/>
              <a:ext cx="7395209" cy="30342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9461" y="1037081"/>
              <a:ext cx="907541" cy="2717291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3366" y="720090"/>
            <a:ext cx="907541" cy="6095"/>
          </a:xfrm>
          <a:prstGeom prst="rect">
            <a:avLst/>
          </a:prstGeom>
        </p:spPr>
      </p:pic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29995" y="726186"/>
          <a:ext cx="8729345" cy="4676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960"/>
                <a:gridCol w="953135"/>
                <a:gridCol w="838200"/>
                <a:gridCol w="4204334"/>
                <a:gridCol w="1529079"/>
              </a:tblGrid>
              <a:tr h="310176"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APRENDIZAJE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R w="9525">
                      <a:solidFill>
                        <a:srgbClr val="FFF1C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PROGRAMA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1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9525">
                      <a:solidFill>
                        <a:srgbClr val="FFF1C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/>
                </a:tc>
                <a:tc>
                  <a:txBody>
                    <a:bodyPr/>
                    <a:lstStyle/>
                    <a:p>
                      <a:pPr algn="ctr" marR="122555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</a:t>
                      </a:r>
                      <a:r>
                        <a:rPr dirty="0" sz="11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Y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 marR="122555">
                        <a:lnSpc>
                          <a:spcPts val="124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RETROALIMENTACIÓN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</a:tr>
              <a:tr h="276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0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Usa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títulos</a:t>
                      </a:r>
                      <a:r>
                        <a:rPr dirty="0" sz="1000" spc="-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134620">
                        <a:lnSpc>
                          <a:spcPct val="9080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subtítulos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para  organizar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jerarquizar  información.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R w="9525">
                      <a:solidFill>
                        <a:srgbClr val="FFF1C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¡A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buscar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7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información!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9525">
                      <a:solidFill>
                        <a:srgbClr val="FFF1CC"/>
                      </a:solidFill>
                      <a:prstDash val="solid"/>
                    </a:ln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 marR="60960">
                        <a:lnSpc>
                          <a:spcPct val="72500"/>
                        </a:lnSpc>
                        <a:spcBef>
                          <a:spcPts val="919"/>
                        </a:spcBef>
                        <a:tabLst>
                          <a:tab pos="4135120" algn="l"/>
                        </a:tabLst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g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u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ex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ri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b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í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tul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q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ex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p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esa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j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191135">
                        <a:lnSpc>
                          <a:spcPct val="908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Envía evidencias de tus  trabajos al whatsApp de  tu maestro (a), tienes  hasta las 9:00 p.m de  cada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día.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190500">
                        <a:lnSpc>
                          <a:spcPct val="90800"/>
                        </a:lnSpc>
                        <a:tabLst>
                          <a:tab pos="636905" algn="l"/>
                          <a:tab pos="979805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A: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vide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 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tú nombre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905"/>
                </a:tc>
              </a:tr>
              <a:tr h="1462179">
                <a:tc>
                  <a:txBody>
                    <a:bodyPr/>
                    <a:lstStyle/>
                    <a:p>
                      <a:pPr marL="364490">
                        <a:lnSpc>
                          <a:spcPts val="10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Lengua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364490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materna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FFF1C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/>
                </a:tc>
              </a:tr>
              <a:tr h="904312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MARTES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48895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23169"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Matemáticas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marL="67945" marR="104139">
                        <a:lnSpc>
                          <a:spcPct val="90700"/>
                        </a:lnSpc>
                        <a:spcBef>
                          <a:spcPts val="56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Relación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escritura de los  números con  cifras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su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nombre,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través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mpo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si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ión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aditiva.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71120"/>
                </a:tc>
                <a:tc>
                  <a:txBody>
                    <a:bodyPr/>
                    <a:lstStyle/>
                    <a:p>
                      <a:pPr marL="67945" marR="172720">
                        <a:lnSpc>
                          <a:spcPts val="1090"/>
                        </a:lnSpc>
                        <a:spcBef>
                          <a:spcPts val="5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Separados  pero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unidos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73025"/>
                </a:tc>
                <a:tc>
                  <a:txBody>
                    <a:bodyPr/>
                    <a:lstStyle/>
                    <a:p>
                      <a:pPr marL="68580" marR="123825">
                        <a:lnSpc>
                          <a:spcPts val="1090"/>
                        </a:lnSpc>
                        <a:spcBef>
                          <a:spcPts val="5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Anota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cuaderno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número que se forma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descomposición aditiva con  número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nombre.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65"/>
                        </a:lnSpc>
                        <a:spcBef>
                          <a:spcPts val="695"/>
                        </a:spcBef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Resuelve el desafío de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página 42 de tu libro de</a:t>
                      </a:r>
                      <a:r>
                        <a:rPr dirty="0" u="sng" sz="1000" spc="2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matemáticas.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730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33181" y="3754386"/>
            <a:ext cx="1399031" cy="1651241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725423" y="1037082"/>
            <a:ext cx="8606790" cy="4368800"/>
            <a:chOff x="725423" y="1037082"/>
            <a:chExt cx="8606790" cy="4368800"/>
          </a:xfrm>
        </p:grpSpPr>
        <p:sp>
          <p:nvSpPr>
            <p:cNvPr id="21" name="object 21"/>
            <p:cNvSpPr/>
            <p:nvPr/>
          </p:nvSpPr>
          <p:spPr>
            <a:xfrm>
              <a:off x="728471" y="374827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26414" y="374827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933955" y="374827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1884" y="3748277"/>
              <a:ext cx="5045202" cy="609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927085" y="375132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326117" y="375132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5424" y="3754386"/>
              <a:ext cx="304038" cy="165124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05839" y="5402579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52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23366" y="540257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461" y="3754386"/>
              <a:ext cx="907541" cy="165124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930907" y="540257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882645" y="539953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37004" y="3754386"/>
              <a:ext cx="952499" cy="165124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883407" y="540257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89503" y="3754386"/>
              <a:ext cx="838962" cy="165124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722370" y="540257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28466" y="3754386"/>
              <a:ext cx="4204715" cy="165124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927085" y="540257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94125" y="1037082"/>
              <a:ext cx="4062544" cy="486346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94125" y="1838477"/>
            <a:ext cx="3837627" cy="176592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94125" y="4031328"/>
            <a:ext cx="3303409" cy="1091559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304800" y="304800"/>
            <a:ext cx="9448800" cy="7162800"/>
            <a:chOff x="304800" y="304800"/>
            <a:chExt cx="9448800" cy="7162800"/>
          </a:xfrm>
        </p:grpSpPr>
        <p:sp>
          <p:nvSpPr>
            <p:cNvPr id="43" name="object 43"/>
            <p:cNvSpPr/>
            <p:nvPr/>
          </p:nvSpPr>
          <p:spPr>
            <a:xfrm>
              <a:off x="304800" y="304799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66294" y="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66294"/>
                  </a:lnTo>
                  <a:lnTo>
                    <a:pt x="19050" y="66294"/>
                  </a:lnTo>
                  <a:lnTo>
                    <a:pt x="19050" y="19050"/>
                  </a:lnTo>
                  <a:lnTo>
                    <a:pt x="66294" y="19050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23850" y="32384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47244"/>
                  </a:lnTo>
                  <a:lnTo>
                    <a:pt x="38100" y="47244"/>
                  </a:lnTo>
                  <a:lnTo>
                    <a:pt x="38100" y="38100"/>
                  </a:lnTo>
                  <a:lnTo>
                    <a:pt x="47244" y="381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61950" y="304799"/>
              <a:ext cx="9325610" cy="66675"/>
            </a:xfrm>
            <a:custGeom>
              <a:avLst/>
              <a:gdLst/>
              <a:ahLst/>
              <a:cxnLst/>
              <a:rect l="l" t="t" r="r" b="b"/>
              <a:pathLst>
                <a:path w="9325610" h="66675">
                  <a:moveTo>
                    <a:pt x="9144" y="57150"/>
                  </a:moveTo>
                  <a:lnTo>
                    <a:pt x="0" y="57150"/>
                  </a:lnTo>
                  <a:lnTo>
                    <a:pt x="0" y="66294"/>
                  </a:lnTo>
                  <a:lnTo>
                    <a:pt x="9144" y="66294"/>
                  </a:lnTo>
                  <a:lnTo>
                    <a:pt x="9144" y="57150"/>
                  </a:lnTo>
                  <a:close/>
                </a:path>
                <a:path w="9325610" h="66675">
                  <a:moveTo>
                    <a:pt x="9325356" y="0"/>
                  </a:moveTo>
                  <a:lnTo>
                    <a:pt x="9144" y="0"/>
                  </a:lnTo>
                  <a:lnTo>
                    <a:pt x="9144" y="19050"/>
                  </a:lnTo>
                  <a:lnTo>
                    <a:pt x="9325356" y="19050"/>
                  </a:lnTo>
                  <a:lnTo>
                    <a:pt x="93253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71093" y="323850"/>
              <a:ext cx="9316720" cy="38100"/>
            </a:xfrm>
            <a:custGeom>
              <a:avLst/>
              <a:gdLst/>
              <a:ahLst/>
              <a:cxnLst/>
              <a:rect l="l" t="t" r="r" b="b"/>
              <a:pathLst>
                <a:path w="9316720" h="38100">
                  <a:moveTo>
                    <a:pt x="93162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6212" y="38100"/>
                  </a:lnTo>
                  <a:lnTo>
                    <a:pt x="9316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71094" y="304799"/>
              <a:ext cx="9382760" cy="66675"/>
            </a:xfrm>
            <a:custGeom>
              <a:avLst/>
              <a:gdLst/>
              <a:ahLst/>
              <a:cxnLst/>
              <a:rect l="l" t="t" r="r" b="b"/>
              <a:pathLst>
                <a:path w="9382760" h="66675">
                  <a:moveTo>
                    <a:pt x="9316199" y="57150"/>
                  </a:moveTo>
                  <a:lnTo>
                    <a:pt x="0" y="57150"/>
                  </a:lnTo>
                  <a:lnTo>
                    <a:pt x="0" y="66294"/>
                  </a:lnTo>
                  <a:lnTo>
                    <a:pt x="9316199" y="66294"/>
                  </a:lnTo>
                  <a:lnTo>
                    <a:pt x="9316199" y="57150"/>
                  </a:lnTo>
                  <a:close/>
                </a:path>
                <a:path w="9382760" h="66675">
                  <a:moveTo>
                    <a:pt x="9382506" y="0"/>
                  </a:moveTo>
                  <a:lnTo>
                    <a:pt x="9363456" y="0"/>
                  </a:lnTo>
                  <a:lnTo>
                    <a:pt x="9316212" y="0"/>
                  </a:lnTo>
                  <a:lnTo>
                    <a:pt x="9316212" y="19050"/>
                  </a:lnTo>
                  <a:lnTo>
                    <a:pt x="9363456" y="19050"/>
                  </a:lnTo>
                  <a:lnTo>
                    <a:pt x="9363456" y="66294"/>
                  </a:lnTo>
                  <a:lnTo>
                    <a:pt x="9382506" y="66294"/>
                  </a:lnTo>
                  <a:lnTo>
                    <a:pt x="9382506" y="19050"/>
                  </a:lnTo>
                  <a:lnTo>
                    <a:pt x="9382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687306" y="32384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914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144" y="38100"/>
                  </a:lnTo>
                  <a:lnTo>
                    <a:pt x="9144" y="47244"/>
                  </a:lnTo>
                  <a:lnTo>
                    <a:pt x="47244" y="47244"/>
                  </a:lnTo>
                  <a:lnTo>
                    <a:pt x="47244" y="381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04800" y="361949"/>
              <a:ext cx="9391650" cy="7039609"/>
            </a:xfrm>
            <a:custGeom>
              <a:avLst/>
              <a:gdLst/>
              <a:ahLst/>
              <a:cxnLst/>
              <a:rect l="l" t="t" r="r" b="b"/>
              <a:pathLst>
                <a:path w="9391650" h="7039609">
                  <a:moveTo>
                    <a:pt x="19050" y="9144"/>
                  </a:moveTo>
                  <a:lnTo>
                    <a:pt x="0" y="9144"/>
                  </a:lnTo>
                  <a:lnTo>
                    <a:pt x="0" y="7039356"/>
                  </a:lnTo>
                  <a:lnTo>
                    <a:pt x="19050" y="7039356"/>
                  </a:lnTo>
                  <a:lnTo>
                    <a:pt x="19050" y="9144"/>
                  </a:lnTo>
                  <a:close/>
                </a:path>
                <a:path w="9391650" h="7039609">
                  <a:moveTo>
                    <a:pt x="9391650" y="0"/>
                  </a:moveTo>
                  <a:lnTo>
                    <a:pt x="9382506" y="0"/>
                  </a:lnTo>
                  <a:lnTo>
                    <a:pt x="9382506" y="9144"/>
                  </a:lnTo>
                  <a:lnTo>
                    <a:pt x="9391650" y="9144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23850" y="371093"/>
              <a:ext cx="38100" cy="7030720"/>
            </a:xfrm>
            <a:custGeom>
              <a:avLst/>
              <a:gdLst/>
              <a:ahLst/>
              <a:cxnLst/>
              <a:rect l="l" t="t" r="r" b="b"/>
              <a:pathLst>
                <a:path w="38100" h="7030720">
                  <a:moveTo>
                    <a:pt x="38100" y="0"/>
                  </a:moveTo>
                  <a:lnTo>
                    <a:pt x="0" y="0"/>
                  </a:lnTo>
                  <a:lnTo>
                    <a:pt x="0" y="7030211"/>
                  </a:lnTo>
                  <a:lnTo>
                    <a:pt x="38100" y="703021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61950" y="371093"/>
              <a:ext cx="9391650" cy="7030720"/>
            </a:xfrm>
            <a:custGeom>
              <a:avLst/>
              <a:gdLst/>
              <a:ahLst/>
              <a:cxnLst/>
              <a:rect l="l" t="t" r="r" b="b"/>
              <a:pathLst>
                <a:path w="9391650" h="7030720">
                  <a:moveTo>
                    <a:pt x="9144" y="12"/>
                  </a:moveTo>
                  <a:lnTo>
                    <a:pt x="0" y="12"/>
                  </a:lnTo>
                  <a:lnTo>
                    <a:pt x="0" y="7030212"/>
                  </a:lnTo>
                  <a:lnTo>
                    <a:pt x="9144" y="7030212"/>
                  </a:lnTo>
                  <a:lnTo>
                    <a:pt x="9144" y="12"/>
                  </a:lnTo>
                  <a:close/>
                </a:path>
                <a:path w="9391650" h="7030720">
                  <a:moveTo>
                    <a:pt x="9391650" y="0"/>
                  </a:moveTo>
                  <a:lnTo>
                    <a:pt x="9372600" y="0"/>
                  </a:lnTo>
                  <a:lnTo>
                    <a:pt x="9372600" y="7030212"/>
                  </a:lnTo>
                  <a:lnTo>
                    <a:pt x="9391650" y="7030212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696450" y="371093"/>
              <a:ext cx="38100" cy="7030720"/>
            </a:xfrm>
            <a:custGeom>
              <a:avLst/>
              <a:gdLst/>
              <a:ahLst/>
              <a:cxnLst/>
              <a:rect l="l" t="t" r="r" b="b"/>
              <a:pathLst>
                <a:path w="38100" h="7030720">
                  <a:moveTo>
                    <a:pt x="38100" y="0"/>
                  </a:moveTo>
                  <a:lnTo>
                    <a:pt x="0" y="0"/>
                  </a:lnTo>
                  <a:lnTo>
                    <a:pt x="0" y="7030211"/>
                  </a:lnTo>
                  <a:lnTo>
                    <a:pt x="38100" y="703021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04800" y="371106"/>
              <a:ext cx="9391650" cy="7096759"/>
            </a:xfrm>
            <a:custGeom>
              <a:avLst/>
              <a:gdLst/>
              <a:ahLst/>
              <a:cxnLst/>
              <a:rect l="l" t="t" r="r" b="b"/>
              <a:pathLst>
                <a:path w="9391650" h="7096759">
                  <a:moveTo>
                    <a:pt x="66294" y="7077443"/>
                  </a:moveTo>
                  <a:lnTo>
                    <a:pt x="19050" y="7077443"/>
                  </a:lnTo>
                  <a:lnTo>
                    <a:pt x="19050" y="7030199"/>
                  </a:lnTo>
                  <a:lnTo>
                    <a:pt x="0" y="7030199"/>
                  </a:lnTo>
                  <a:lnTo>
                    <a:pt x="0" y="7077443"/>
                  </a:lnTo>
                  <a:lnTo>
                    <a:pt x="0" y="7096493"/>
                  </a:lnTo>
                  <a:lnTo>
                    <a:pt x="19050" y="7096493"/>
                  </a:lnTo>
                  <a:lnTo>
                    <a:pt x="66294" y="7096493"/>
                  </a:lnTo>
                  <a:lnTo>
                    <a:pt x="66294" y="7077443"/>
                  </a:lnTo>
                  <a:close/>
                </a:path>
                <a:path w="9391650" h="7096759">
                  <a:moveTo>
                    <a:pt x="9391650" y="0"/>
                  </a:moveTo>
                  <a:lnTo>
                    <a:pt x="9382506" y="0"/>
                  </a:lnTo>
                  <a:lnTo>
                    <a:pt x="9382506" y="7030199"/>
                  </a:lnTo>
                  <a:lnTo>
                    <a:pt x="9391650" y="7030199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23850" y="740130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9144"/>
                  </a:moveTo>
                  <a:lnTo>
                    <a:pt x="38100" y="9144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47244"/>
                  </a:lnTo>
                  <a:lnTo>
                    <a:pt x="38100" y="47244"/>
                  </a:lnTo>
                  <a:lnTo>
                    <a:pt x="47244" y="47244"/>
                  </a:lnTo>
                  <a:lnTo>
                    <a:pt x="47244" y="9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61950" y="7401305"/>
              <a:ext cx="9325610" cy="66675"/>
            </a:xfrm>
            <a:custGeom>
              <a:avLst/>
              <a:gdLst/>
              <a:ahLst/>
              <a:cxnLst/>
              <a:rect l="l" t="t" r="r" b="b"/>
              <a:pathLst>
                <a:path w="9325610" h="6667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  <a:path w="9325610" h="66675">
                  <a:moveTo>
                    <a:pt x="9325356" y="47244"/>
                  </a:moveTo>
                  <a:lnTo>
                    <a:pt x="9144" y="47244"/>
                  </a:lnTo>
                  <a:lnTo>
                    <a:pt x="9144" y="66294"/>
                  </a:lnTo>
                  <a:lnTo>
                    <a:pt x="9325356" y="66294"/>
                  </a:lnTo>
                  <a:lnTo>
                    <a:pt x="9325356" y="4724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71093" y="7410450"/>
              <a:ext cx="9316720" cy="38100"/>
            </a:xfrm>
            <a:custGeom>
              <a:avLst/>
              <a:gdLst/>
              <a:ahLst/>
              <a:cxnLst/>
              <a:rect l="l" t="t" r="r" b="b"/>
              <a:pathLst>
                <a:path w="9316720" h="38100">
                  <a:moveTo>
                    <a:pt x="93162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6212" y="38100"/>
                  </a:lnTo>
                  <a:lnTo>
                    <a:pt x="9316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71094" y="7401305"/>
              <a:ext cx="9382760" cy="66675"/>
            </a:xfrm>
            <a:custGeom>
              <a:avLst/>
              <a:gdLst/>
              <a:ahLst/>
              <a:cxnLst/>
              <a:rect l="l" t="t" r="r" b="b"/>
              <a:pathLst>
                <a:path w="9382760" h="66675">
                  <a:moveTo>
                    <a:pt x="93161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316199" y="9144"/>
                  </a:lnTo>
                  <a:lnTo>
                    <a:pt x="9316199" y="0"/>
                  </a:lnTo>
                  <a:close/>
                </a:path>
                <a:path w="9382760" h="66675">
                  <a:moveTo>
                    <a:pt x="9382506" y="0"/>
                  </a:moveTo>
                  <a:lnTo>
                    <a:pt x="9363456" y="0"/>
                  </a:lnTo>
                  <a:lnTo>
                    <a:pt x="9363456" y="47244"/>
                  </a:lnTo>
                  <a:lnTo>
                    <a:pt x="9316212" y="47244"/>
                  </a:lnTo>
                  <a:lnTo>
                    <a:pt x="9316212" y="66294"/>
                  </a:lnTo>
                  <a:lnTo>
                    <a:pt x="9363456" y="66294"/>
                  </a:lnTo>
                  <a:lnTo>
                    <a:pt x="9382506" y="66294"/>
                  </a:lnTo>
                  <a:lnTo>
                    <a:pt x="9382506" y="47244"/>
                  </a:lnTo>
                  <a:lnTo>
                    <a:pt x="9382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9687306" y="740130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47244"/>
                  </a:lnTo>
                  <a:lnTo>
                    <a:pt x="9144" y="47244"/>
                  </a:lnTo>
                  <a:lnTo>
                    <a:pt x="47244" y="47244"/>
                  </a:lnTo>
                  <a:lnTo>
                    <a:pt x="47244" y="9144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9687306" y="740130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3391" y="720089"/>
            <a:ext cx="8611235" cy="5118100"/>
            <a:chOff x="723391" y="720089"/>
            <a:chExt cx="8611235" cy="5118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424" y="720090"/>
              <a:ext cx="280415" cy="99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366" y="720090"/>
              <a:ext cx="6096" cy="99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424" y="730008"/>
              <a:ext cx="6095" cy="20726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5423" y="28033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366" y="730008"/>
              <a:ext cx="6096" cy="20726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1520" y="2813304"/>
              <a:ext cx="291465" cy="2711450"/>
            </a:xfrm>
            <a:custGeom>
              <a:avLst/>
              <a:gdLst/>
              <a:ahLst/>
              <a:cxnLst/>
              <a:rect l="l" t="t" r="r" b="b"/>
              <a:pathLst>
                <a:path w="291465" h="2711450">
                  <a:moveTo>
                    <a:pt x="291084" y="0"/>
                  </a:moveTo>
                  <a:lnTo>
                    <a:pt x="0" y="0"/>
                  </a:lnTo>
                  <a:lnTo>
                    <a:pt x="0" y="2711196"/>
                  </a:lnTo>
                  <a:lnTo>
                    <a:pt x="291084" y="2711196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8471" y="280415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7" y="4952"/>
                  </a:moveTo>
                  <a:lnTo>
                    <a:pt x="3047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424" y="2804159"/>
              <a:ext cx="304038" cy="27264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3408" y="720089"/>
              <a:ext cx="5043678" cy="990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927085" y="72809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809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3408" y="730008"/>
              <a:ext cx="6095" cy="20726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7085" y="720090"/>
              <a:ext cx="1405127" cy="20825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2370" y="730008"/>
              <a:ext cx="6095" cy="20726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22370" y="28033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27085" y="28033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326117" y="28033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6118" y="730008"/>
              <a:ext cx="6095" cy="20726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83408" y="2804159"/>
              <a:ext cx="5043678" cy="990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930134" y="280415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329165" y="280415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29383" y="2814066"/>
              <a:ext cx="960119" cy="27165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9503" y="2814066"/>
              <a:ext cx="838962" cy="27165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28465" y="2804159"/>
              <a:ext cx="5603747" cy="272643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29461" y="5533644"/>
              <a:ext cx="901065" cy="304165"/>
            </a:xfrm>
            <a:custGeom>
              <a:avLst/>
              <a:gdLst/>
              <a:ahLst/>
              <a:cxnLst/>
              <a:rect l="l" t="t" r="r" b="b"/>
              <a:pathLst>
                <a:path w="901064" h="304164">
                  <a:moveTo>
                    <a:pt x="900684" y="0"/>
                  </a:moveTo>
                  <a:lnTo>
                    <a:pt x="0" y="0"/>
                  </a:lnTo>
                  <a:lnTo>
                    <a:pt x="0" y="304037"/>
                  </a:lnTo>
                  <a:lnTo>
                    <a:pt x="900684" y="304037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937003" y="5533644"/>
              <a:ext cx="946785" cy="304165"/>
            </a:xfrm>
            <a:custGeom>
              <a:avLst/>
              <a:gdLst/>
              <a:ahLst/>
              <a:cxnLst/>
              <a:rect l="l" t="t" r="r" b="b"/>
              <a:pathLst>
                <a:path w="946785" h="304164">
                  <a:moveTo>
                    <a:pt x="946404" y="0"/>
                  </a:moveTo>
                  <a:lnTo>
                    <a:pt x="0" y="0"/>
                  </a:lnTo>
                  <a:lnTo>
                    <a:pt x="0" y="304037"/>
                  </a:lnTo>
                  <a:lnTo>
                    <a:pt x="946404" y="304037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890265" y="5533644"/>
              <a:ext cx="832485" cy="304165"/>
            </a:xfrm>
            <a:custGeom>
              <a:avLst/>
              <a:gdLst/>
              <a:ahLst/>
              <a:cxnLst/>
              <a:rect l="l" t="t" r="r" b="b"/>
              <a:pathLst>
                <a:path w="832485" h="304164">
                  <a:moveTo>
                    <a:pt x="832104" y="0"/>
                  </a:moveTo>
                  <a:lnTo>
                    <a:pt x="0" y="0"/>
                  </a:lnTo>
                  <a:lnTo>
                    <a:pt x="0" y="304037"/>
                  </a:lnTo>
                  <a:lnTo>
                    <a:pt x="832104" y="304037"/>
                  </a:lnTo>
                  <a:lnTo>
                    <a:pt x="8321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728465" y="5533644"/>
              <a:ext cx="4197985" cy="304165"/>
            </a:xfrm>
            <a:custGeom>
              <a:avLst/>
              <a:gdLst/>
              <a:ahLst/>
              <a:cxnLst/>
              <a:rect l="l" t="t" r="r" b="b"/>
              <a:pathLst>
                <a:path w="4197984" h="304164">
                  <a:moveTo>
                    <a:pt x="4197858" y="0"/>
                  </a:moveTo>
                  <a:lnTo>
                    <a:pt x="0" y="0"/>
                  </a:lnTo>
                  <a:lnTo>
                    <a:pt x="0" y="304037"/>
                  </a:lnTo>
                  <a:lnTo>
                    <a:pt x="4197858" y="304037"/>
                  </a:lnTo>
                  <a:lnTo>
                    <a:pt x="4197858" y="0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719327" y="5524500"/>
            <a:ext cx="8606790" cy="320040"/>
            <a:chOff x="719327" y="5524500"/>
            <a:chExt cx="8606790" cy="320040"/>
          </a:xfrm>
        </p:grpSpPr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519" y="5524500"/>
              <a:ext cx="1197864" cy="990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27085" y="5524500"/>
              <a:ext cx="1399019" cy="990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9327" y="5534405"/>
              <a:ext cx="310134" cy="310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9461" y="5534405"/>
              <a:ext cx="907541" cy="31013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37003" y="5534405"/>
              <a:ext cx="952499" cy="31013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89504" y="5534405"/>
              <a:ext cx="838962" cy="31013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28466" y="5534405"/>
              <a:ext cx="4204715" cy="310133"/>
            </a:xfrm>
            <a:prstGeom prst="rect">
              <a:avLst/>
            </a:prstGeom>
          </p:spPr>
        </p:pic>
      </p:grp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731519" y="720090"/>
          <a:ext cx="8594725" cy="5121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815"/>
                <a:gridCol w="904240"/>
                <a:gridCol w="952500"/>
                <a:gridCol w="838834"/>
                <a:gridCol w="4204335"/>
                <a:gridCol w="1395729"/>
              </a:tblGrid>
              <a:tr h="20840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5405" marR="152400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Formación  Cívica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Ética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Reflexiona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61594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acerca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capacidad  para tomar  decisiones</a:t>
                      </a:r>
                      <a:r>
                        <a:rPr dirty="0" sz="1000" spc="-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libres  con base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  respeto,  aprecio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cuidado por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dignidad  propia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 otras personas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situaciones  escolares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comunitarias.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249554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familiares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 marR="231140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Redacta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cuaderno como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toman las decisiones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familia, ¿piden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opinión de todos los integrantes de tu hogar? ¿Quién decide? Menciona un  ejemplo de una situación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 que se tomó una decisión</a:t>
                      </a:r>
                      <a:r>
                        <a:rPr dirty="0" sz="1000" spc="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familiar.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985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207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405" marR="339725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Ciencias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90805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distintas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formas  de nutrición de  plantas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animales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su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relación con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medio</a:t>
                      </a:r>
                      <a:r>
                        <a:rPr dirty="0" sz="10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natural.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74295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maravillas</a:t>
                      </a:r>
                      <a:r>
                        <a:rPr dirty="0" sz="1000" spc="-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 las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plantas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7945" marR="222250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Anota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 esquema las letras que corresponden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 órganos de la planta.  Dibújalo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8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Resuelve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página 52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53 de tu libro de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ciencias.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2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969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C7C3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1450" marR="86995" indent="-77470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APR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ZA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J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E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00" marR="60960" indent="-186055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PR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OG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96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 marR="58419" indent="165100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 Y 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LIM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AC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EC7C30"/>
                    </a:solidFill>
                  </a:tcPr>
                </a:tc>
              </a:tr>
            </a:tbl>
          </a:graphicData>
        </a:graphic>
      </p:graphicFrame>
      <p:pic>
        <p:nvPicPr>
          <p:cNvPr id="39" name="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933181" y="5534405"/>
            <a:ext cx="1399031" cy="31013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94125" y="3090011"/>
            <a:ext cx="3171742" cy="2015482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304800" y="304800"/>
            <a:ext cx="9448800" cy="7162800"/>
            <a:chOff x="304800" y="304800"/>
            <a:chExt cx="9448800" cy="7162800"/>
          </a:xfrm>
        </p:grpSpPr>
        <p:sp>
          <p:nvSpPr>
            <p:cNvPr id="42" name="object 42"/>
            <p:cNvSpPr/>
            <p:nvPr/>
          </p:nvSpPr>
          <p:spPr>
            <a:xfrm>
              <a:off x="304800" y="304799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66294" y="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66294"/>
                  </a:lnTo>
                  <a:lnTo>
                    <a:pt x="19050" y="66294"/>
                  </a:lnTo>
                  <a:lnTo>
                    <a:pt x="19050" y="19050"/>
                  </a:lnTo>
                  <a:lnTo>
                    <a:pt x="66294" y="19050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23850" y="32384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47244"/>
                  </a:lnTo>
                  <a:lnTo>
                    <a:pt x="38100" y="47244"/>
                  </a:lnTo>
                  <a:lnTo>
                    <a:pt x="38100" y="38100"/>
                  </a:lnTo>
                  <a:lnTo>
                    <a:pt x="47244" y="381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61950" y="304799"/>
              <a:ext cx="9325610" cy="66675"/>
            </a:xfrm>
            <a:custGeom>
              <a:avLst/>
              <a:gdLst/>
              <a:ahLst/>
              <a:cxnLst/>
              <a:rect l="l" t="t" r="r" b="b"/>
              <a:pathLst>
                <a:path w="9325610" h="66675">
                  <a:moveTo>
                    <a:pt x="9144" y="57150"/>
                  </a:moveTo>
                  <a:lnTo>
                    <a:pt x="0" y="57150"/>
                  </a:lnTo>
                  <a:lnTo>
                    <a:pt x="0" y="66294"/>
                  </a:lnTo>
                  <a:lnTo>
                    <a:pt x="9144" y="66294"/>
                  </a:lnTo>
                  <a:lnTo>
                    <a:pt x="9144" y="57150"/>
                  </a:lnTo>
                  <a:close/>
                </a:path>
                <a:path w="9325610" h="66675">
                  <a:moveTo>
                    <a:pt x="9325356" y="0"/>
                  </a:moveTo>
                  <a:lnTo>
                    <a:pt x="9144" y="0"/>
                  </a:lnTo>
                  <a:lnTo>
                    <a:pt x="9144" y="19050"/>
                  </a:lnTo>
                  <a:lnTo>
                    <a:pt x="9325356" y="19050"/>
                  </a:lnTo>
                  <a:lnTo>
                    <a:pt x="93253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71093" y="323850"/>
              <a:ext cx="9316720" cy="38100"/>
            </a:xfrm>
            <a:custGeom>
              <a:avLst/>
              <a:gdLst/>
              <a:ahLst/>
              <a:cxnLst/>
              <a:rect l="l" t="t" r="r" b="b"/>
              <a:pathLst>
                <a:path w="9316720" h="38100">
                  <a:moveTo>
                    <a:pt x="93162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6212" y="38100"/>
                  </a:lnTo>
                  <a:lnTo>
                    <a:pt x="9316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71094" y="304799"/>
              <a:ext cx="9382760" cy="66675"/>
            </a:xfrm>
            <a:custGeom>
              <a:avLst/>
              <a:gdLst/>
              <a:ahLst/>
              <a:cxnLst/>
              <a:rect l="l" t="t" r="r" b="b"/>
              <a:pathLst>
                <a:path w="9382760" h="66675">
                  <a:moveTo>
                    <a:pt x="9316199" y="57150"/>
                  </a:moveTo>
                  <a:lnTo>
                    <a:pt x="0" y="57150"/>
                  </a:lnTo>
                  <a:lnTo>
                    <a:pt x="0" y="66294"/>
                  </a:lnTo>
                  <a:lnTo>
                    <a:pt x="9316199" y="66294"/>
                  </a:lnTo>
                  <a:lnTo>
                    <a:pt x="9316199" y="57150"/>
                  </a:lnTo>
                  <a:close/>
                </a:path>
                <a:path w="9382760" h="66675">
                  <a:moveTo>
                    <a:pt x="9382506" y="0"/>
                  </a:moveTo>
                  <a:lnTo>
                    <a:pt x="9363456" y="0"/>
                  </a:lnTo>
                  <a:lnTo>
                    <a:pt x="9316212" y="0"/>
                  </a:lnTo>
                  <a:lnTo>
                    <a:pt x="9316212" y="19050"/>
                  </a:lnTo>
                  <a:lnTo>
                    <a:pt x="9363456" y="19050"/>
                  </a:lnTo>
                  <a:lnTo>
                    <a:pt x="9363456" y="66294"/>
                  </a:lnTo>
                  <a:lnTo>
                    <a:pt x="9382506" y="66294"/>
                  </a:lnTo>
                  <a:lnTo>
                    <a:pt x="9382506" y="19050"/>
                  </a:lnTo>
                  <a:lnTo>
                    <a:pt x="9382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687306" y="32384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914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144" y="38100"/>
                  </a:lnTo>
                  <a:lnTo>
                    <a:pt x="9144" y="47244"/>
                  </a:lnTo>
                  <a:lnTo>
                    <a:pt x="47244" y="47244"/>
                  </a:lnTo>
                  <a:lnTo>
                    <a:pt x="47244" y="381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04800" y="361949"/>
              <a:ext cx="9391650" cy="7039609"/>
            </a:xfrm>
            <a:custGeom>
              <a:avLst/>
              <a:gdLst/>
              <a:ahLst/>
              <a:cxnLst/>
              <a:rect l="l" t="t" r="r" b="b"/>
              <a:pathLst>
                <a:path w="9391650" h="7039609">
                  <a:moveTo>
                    <a:pt x="19050" y="9144"/>
                  </a:moveTo>
                  <a:lnTo>
                    <a:pt x="0" y="9144"/>
                  </a:lnTo>
                  <a:lnTo>
                    <a:pt x="0" y="7039356"/>
                  </a:lnTo>
                  <a:lnTo>
                    <a:pt x="19050" y="7039356"/>
                  </a:lnTo>
                  <a:lnTo>
                    <a:pt x="19050" y="9144"/>
                  </a:lnTo>
                  <a:close/>
                </a:path>
                <a:path w="9391650" h="7039609">
                  <a:moveTo>
                    <a:pt x="9391650" y="0"/>
                  </a:moveTo>
                  <a:lnTo>
                    <a:pt x="9382506" y="0"/>
                  </a:lnTo>
                  <a:lnTo>
                    <a:pt x="9382506" y="9144"/>
                  </a:lnTo>
                  <a:lnTo>
                    <a:pt x="9391650" y="9144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23850" y="371093"/>
              <a:ext cx="38100" cy="7030720"/>
            </a:xfrm>
            <a:custGeom>
              <a:avLst/>
              <a:gdLst/>
              <a:ahLst/>
              <a:cxnLst/>
              <a:rect l="l" t="t" r="r" b="b"/>
              <a:pathLst>
                <a:path w="38100" h="7030720">
                  <a:moveTo>
                    <a:pt x="38100" y="0"/>
                  </a:moveTo>
                  <a:lnTo>
                    <a:pt x="0" y="0"/>
                  </a:lnTo>
                  <a:lnTo>
                    <a:pt x="0" y="7030211"/>
                  </a:lnTo>
                  <a:lnTo>
                    <a:pt x="38100" y="703021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61950" y="371093"/>
              <a:ext cx="9391650" cy="7030720"/>
            </a:xfrm>
            <a:custGeom>
              <a:avLst/>
              <a:gdLst/>
              <a:ahLst/>
              <a:cxnLst/>
              <a:rect l="l" t="t" r="r" b="b"/>
              <a:pathLst>
                <a:path w="9391650" h="7030720">
                  <a:moveTo>
                    <a:pt x="9144" y="12"/>
                  </a:moveTo>
                  <a:lnTo>
                    <a:pt x="0" y="12"/>
                  </a:lnTo>
                  <a:lnTo>
                    <a:pt x="0" y="7030212"/>
                  </a:lnTo>
                  <a:lnTo>
                    <a:pt x="9144" y="7030212"/>
                  </a:lnTo>
                  <a:lnTo>
                    <a:pt x="9144" y="12"/>
                  </a:lnTo>
                  <a:close/>
                </a:path>
                <a:path w="9391650" h="7030720">
                  <a:moveTo>
                    <a:pt x="9391650" y="0"/>
                  </a:moveTo>
                  <a:lnTo>
                    <a:pt x="9372600" y="0"/>
                  </a:lnTo>
                  <a:lnTo>
                    <a:pt x="9372600" y="7030212"/>
                  </a:lnTo>
                  <a:lnTo>
                    <a:pt x="9391650" y="7030212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696450" y="371093"/>
              <a:ext cx="38100" cy="7030720"/>
            </a:xfrm>
            <a:custGeom>
              <a:avLst/>
              <a:gdLst/>
              <a:ahLst/>
              <a:cxnLst/>
              <a:rect l="l" t="t" r="r" b="b"/>
              <a:pathLst>
                <a:path w="38100" h="7030720">
                  <a:moveTo>
                    <a:pt x="38100" y="0"/>
                  </a:moveTo>
                  <a:lnTo>
                    <a:pt x="0" y="0"/>
                  </a:lnTo>
                  <a:lnTo>
                    <a:pt x="0" y="7030211"/>
                  </a:lnTo>
                  <a:lnTo>
                    <a:pt x="38100" y="703021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04800" y="371106"/>
              <a:ext cx="9391650" cy="7096759"/>
            </a:xfrm>
            <a:custGeom>
              <a:avLst/>
              <a:gdLst/>
              <a:ahLst/>
              <a:cxnLst/>
              <a:rect l="l" t="t" r="r" b="b"/>
              <a:pathLst>
                <a:path w="9391650" h="7096759">
                  <a:moveTo>
                    <a:pt x="66294" y="7077443"/>
                  </a:moveTo>
                  <a:lnTo>
                    <a:pt x="19050" y="7077443"/>
                  </a:lnTo>
                  <a:lnTo>
                    <a:pt x="19050" y="7030199"/>
                  </a:lnTo>
                  <a:lnTo>
                    <a:pt x="0" y="7030199"/>
                  </a:lnTo>
                  <a:lnTo>
                    <a:pt x="0" y="7077443"/>
                  </a:lnTo>
                  <a:lnTo>
                    <a:pt x="0" y="7096493"/>
                  </a:lnTo>
                  <a:lnTo>
                    <a:pt x="19050" y="7096493"/>
                  </a:lnTo>
                  <a:lnTo>
                    <a:pt x="66294" y="7096493"/>
                  </a:lnTo>
                  <a:lnTo>
                    <a:pt x="66294" y="7077443"/>
                  </a:lnTo>
                  <a:close/>
                </a:path>
                <a:path w="9391650" h="7096759">
                  <a:moveTo>
                    <a:pt x="9391650" y="0"/>
                  </a:moveTo>
                  <a:lnTo>
                    <a:pt x="9382506" y="0"/>
                  </a:lnTo>
                  <a:lnTo>
                    <a:pt x="9382506" y="7030199"/>
                  </a:lnTo>
                  <a:lnTo>
                    <a:pt x="9391650" y="7030199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23850" y="740130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9144"/>
                  </a:moveTo>
                  <a:lnTo>
                    <a:pt x="38100" y="9144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47244"/>
                  </a:lnTo>
                  <a:lnTo>
                    <a:pt x="38100" y="47244"/>
                  </a:lnTo>
                  <a:lnTo>
                    <a:pt x="47244" y="47244"/>
                  </a:lnTo>
                  <a:lnTo>
                    <a:pt x="47244" y="9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61950" y="7401305"/>
              <a:ext cx="9325610" cy="66675"/>
            </a:xfrm>
            <a:custGeom>
              <a:avLst/>
              <a:gdLst/>
              <a:ahLst/>
              <a:cxnLst/>
              <a:rect l="l" t="t" r="r" b="b"/>
              <a:pathLst>
                <a:path w="9325610" h="6667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  <a:path w="9325610" h="66675">
                  <a:moveTo>
                    <a:pt x="9325356" y="47244"/>
                  </a:moveTo>
                  <a:lnTo>
                    <a:pt x="9144" y="47244"/>
                  </a:lnTo>
                  <a:lnTo>
                    <a:pt x="9144" y="66294"/>
                  </a:lnTo>
                  <a:lnTo>
                    <a:pt x="9325356" y="66294"/>
                  </a:lnTo>
                  <a:lnTo>
                    <a:pt x="9325356" y="4724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71093" y="7410450"/>
              <a:ext cx="9316720" cy="38100"/>
            </a:xfrm>
            <a:custGeom>
              <a:avLst/>
              <a:gdLst/>
              <a:ahLst/>
              <a:cxnLst/>
              <a:rect l="l" t="t" r="r" b="b"/>
              <a:pathLst>
                <a:path w="9316720" h="38100">
                  <a:moveTo>
                    <a:pt x="93162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6212" y="38100"/>
                  </a:lnTo>
                  <a:lnTo>
                    <a:pt x="9316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71094" y="7401305"/>
              <a:ext cx="9382760" cy="66675"/>
            </a:xfrm>
            <a:custGeom>
              <a:avLst/>
              <a:gdLst/>
              <a:ahLst/>
              <a:cxnLst/>
              <a:rect l="l" t="t" r="r" b="b"/>
              <a:pathLst>
                <a:path w="9382760" h="66675">
                  <a:moveTo>
                    <a:pt x="93161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316199" y="9144"/>
                  </a:lnTo>
                  <a:lnTo>
                    <a:pt x="9316199" y="0"/>
                  </a:lnTo>
                  <a:close/>
                </a:path>
                <a:path w="9382760" h="66675">
                  <a:moveTo>
                    <a:pt x="9382506" y="0"/>
                  </a:moveTo>
                  <a:lnTo>
                    <a:pt x="9363456" y="0"/>
                  </a:lnTo>
                  <a:lnTo>
                    <a:pt x="9363456" y="47244"/>
                  </a:lnTo>
                  <a:lnTo>
                    <a:pt x="9316212" y="47244"/>
                  </a:lnTo>
                  <a:lnTo>
                    <a:pt x="9316212" y="66294"/>
                  </a:lnTo>
                  <a:lnTo>
                    <a:pt x="9363456" y="66294"/>
                  </a:lnTo>
                  <a:lnTo>
                    <a:pt x="9382506" y="66294"/>
                  </a:lnTo>
                  <a:lnTo>
                    <a:pt x="9382506" y="47244"/>
                  </a:lnTo>
                  <a:lnTo>
                    <a:pt x="9382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9687306" y="740130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47244"/>
                  </a:lnTo>
                  <a:lnTo>
                    <a:pt x="9144" y="47244"/>
                  </a:lnTo>
                  <a:lnTo>
                    <a:pt x="47244" y="47244"/>
                  </a:lnTo>
                  <a:lnTo>
                    <a:pt x="47244" y="9144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9687306" y="740130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726186"/>
            <a:ext cx="291465" cy="4347210"/>
          </a:xfrm>
          <a:custGeom>
            <a:avLst/>
            <a:gdLst/>
            <a:ahLst/>
            <a:cxnLst/>
            <a:rect l="l" t="t" r="r" b="b"/>
            <a:pathLst>
              <a:path w="291465" h="4347210">
                <a:moveTo>
                  <a:pt x="291084" y="0"/>
                </a:moveTo>
                <a:lnTo>
                  <a:pt x="0" y="0"/>
                </a:lnTo>
                <a:lnTo>
                  <a:pt x="0" y="4347210"/>
                </a:lnTo>
                <a:lnTo>
                  <a:pt x="291084" y="4347210"/>
                </a:lnTo>
                <a:lnTo>
                  <a:pt x="2910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6912" y="2565840"/>
            <a:ext cx="177800" cy="6705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100" spc="-5">
                <a:latin typeface="Tw Cen MT"/>
                <a:cs typeface="Tw Cen MT"/>
              </a:rPr>
              <a:t>MIÉ</a:t>
            </a:r>
            <a:r>
              <a:rPr dirty="0" sz="1100">
                <a:latin typeface="Tw Cen MT"/>
                <a:cs typeface="Tw Cen MT"/>
              </a:rPr>
              <a:t>RC</a:t>
            </a:r>
            <a:r>
              <a:rPr dirty="0" sz="1100" spc="-5">
                <a:latin typeface="Tw Cen MT"/>
                <a:cs typeface="Tw Cen MT"/>
              </a:rPr>
              <a:t>OLES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346" y="694436"/>
            <a:ext cx="66992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Matemáticas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9073" y="694436"/>
            <a:ext cx="798830" cy="114681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34925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Relación de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escritura de los  números con  cifras </a:t>
            </a:r>
            <a:r>
              <a:rPr dirty="0" sz="1000">
                <a:latin typeface="Tw Cen MT"/>
                <a:cs typeface="Tw Cen MT"/>
              </a:rPr>
              <a:t>y su  </a:t>
            </a:r>
            <a:r>
              <a:rPr dirty="0" sz="1000" spc="-5">
                <a:latin typeface="Tw Cen MT"/>
                <a:cs typeface="Tw Cen MT"/>
              </a:rPr>
              <a:t>nombre, </a:t>
            </a:r>
            <a:r>
              <a:rPr dirty="0" sz="1000">
                <a:latin typeface="Tw Cen MT"/>
                <a:cs typeface="Tw Cen MT"/>
              </a:rPr>
              <a:t>a  </a:t>
            </a:r>
            <a:r>
              <a:rPr dirty="0" sz="1000" spc="-5">
                <a:latin typeface="Tw Cen MT"/>
                <a:cs typeface="Tw Cen MT"/>
              </a:rPr>
              <a:t>través de </a:t>
            </a:r>
            <a:r>
              <a:rPr dirty="0" sz="1000">
                <a:latin typeface="Tw Cen MT"/>
                <a:cs typeface="Tw Cen MT"/>
              </a:rPr>
              <a:t>su  </a:t>
            </a:r>
            <a:r>
              <a:rPr dirty="0" sz="1000" spc="-5">
                <a:latin typeface="Tw Cen MT"/>
                <a:cs typeface="Tw Cen MT"/>
              </a:rPr>
              <a:t>d</a:t>
            </a:r>
            <a:r>
              <a:rPr dirty="0" sz="1000">
                <a:latin typeface="Tw Cen MT"/>
                <a:cs typeface="Tw Cen MT"/>
              </a:rPr>
              <a:t>es</a:t>
            </a:r>
            <a:r>
              <a:rPr dirty="0" sz="1000" spc="-10">
                <a:latin typeface="Tw Cen MT"/>
                <a:cs typeface="Tw Cen MT"/>
              </a:rPr>
              <a:t>c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5">
                <a:latin typeface="Tw Cen MT"/>
                <a:cs typeface="Tw Cen MT"/>
              </a:rPr>
              <a:t>mpo</a:t>
            </a:r>
            <a:r>
              <a:rPr dirty="0" sz="1000">
                <a:latin typeface="Tw Cen MT"/>
                <a:cs typeface="Tw Cen MT"/>
              </a:rPr>
              <a:t>si</a:t>
            </a:r>
            <a:r>
              <a:rPr dirty="0" sz="1000" spc="-10">
                <a:latin typeface="Tw Cen MT"/>
                <a:cs typeface="Tw Cen MT"/>
              </a:rPr>
              <a:t>c</a:t>
            </a:r>
            <a:r>
              <a:rPr dirty="0" sz="1000">
                <a:latin typeface="Tw Cen MT"/>
                <a:cs typeface="Tw Cen MT"/>
              </a:rPr>
              <a:t>ión  </a:t>
            </a:r>
            <a:r>
              <a:rPr dirty="0" sz="1000" spc="-5">
                <a:latin typeface="Tw Cen MT"/>
                <a:cs typeface="Tw Cen MT"/>
              </a:rPr>
              <a:t>aditiva.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2335" y="694436"/>
            <a:ext cx="679450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¿Qué  números</a:t>
            </a:r>
            <a:r>
              <a:rPr dirty="0" sz="1000" spc="-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son?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1297" y="694436"/>
            <a:ext cx="4094479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Une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 cuaderno cada nombre de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izquierda con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número de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derecha  que le</a:t>
            </a:r>
            <a:r>
              <a:rPr dirty="0" sz="100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corresponda.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6014" y="833119"/>
            <a:ext cx="1287145" cy="7315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Envía evidencias de tus  trabajos al whatsApp de  tu maestro (a), tienes  hasta las 9:00 p.m de  cada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día.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6014" y="1662937"/>
            <a:ext cx="12877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  <a:tab pos="923925" algn="l"/>
              </a:tabLst>
            </a:pPr>
            <a:r>
              <a:rPr dirty="0" sz="1000" spc="-5">
                <a:latin typeface="Tw Cen MT"/>
                <a:cs typeface="Tw Cen MT"/>
              </a:rPr>
              <a:t>N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5">
                <a:latin typeface="Tw Cen MT"/>
                <a:cs typeface="Tw Cen MT"/>
              </a:rPr>
              <a:t>T</a:t>
            </a:r>
            <a:r>
              <a:rPr dirty="0" sz="1000">
                <a:latin typeface="Tw Cen MT"/>
                <a:cs typeface="Tw Cen MT"/>
              </a:rPr>
              <a:t>A: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 spc="-10">
                <a:latin typeface="Tw Cen MT"/>
                <a:cs typeface="Tw Cen MT"/>
              </a:rPr>
              <a:t>n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>
                <a:latin typeface="Tw Cen MT"/>
                <a:cs typeface="Tw Cen MT"/>
              </a:rPr>
              <a:t>ol</a:t>
            </a:r>
            <a:r>
              <a:rPr dirty="0" sz="1000" spc="-5">
                <a:latin typeface="Tw Cen MT"/>
                <a:cs typeface="Tw Cen MT"/>
              </a:rPr>
              <a:t>vide</a:t>
            </a:r>
            <a:r>
              <a:rPr dirty="0" sz="1000">
                <a:latin typeface="Tw Cen MT"/>
                <a:cs typeface="Tw Cen MT"/>
              </a:rPr>
              <a:t>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86014" y="1800860"/>
            <a:ext cx="1289050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ponerle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fecha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cada  trabajo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tú nombre </a:t>
            </a:r>
            <a:r>
              <a:rPr dirty="0" sz="1000">
                <a:latin typeface="Tw Cen MT"/>
                <a:cs typeface="Tw Cen MT"/>
              </a:rPr>
              <a:t>en  la </a:t>
            </a:r>
            <a:r>
              <a:rPr dirty="0" sz="1000" spc="-5">
                <a:latin typeface="Tw Cen MT"/>
                <a:cs typeface="Tw Cen MT"/>
              </a:rPr>
              <a:t>parte de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arriba.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5423" y="719962"/>
            <a:ext cx="7211059" cy="3333115"/>
            <a:chOff x="725423" y="719962"/>
            <a:chExt cx="7211059" cy="3333115"/>
          </a:xfrm>
        </p:grpSpPr>
        <p:sp>
          <p:nvSpPr>
            <p:cNvPr id="12" name="object 12"/>
            <p:cNvSpPr/>
            <p:nvPr/>
          </p:nvSpPr>
          <p:spPr>
            <a:xfrm>
              <a:off x="725423" y="720089"/>
              <a:ext cx="298450" cy="6350"/>
            </a:xfrm>
            <a:custGeom>
              <a:avLst/>
              <a:gdLst/>
              <a:ahLst/>
              <a:cxnLst/>
              <a:rect l="l" t="t" r="r" b="b"/>
              <a:pathLst>
                <a:path w="298450" h="6350">
                  <a:moveTo>
                    <a:pt x="29792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97929" y="6096"/>
                  </a:lnTo>
                  <a:lnTo>
                    <a:pt x="29792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3365" y="720089"/>
              <a:ext cx="907541" cy="60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0907" y="720089"/>
              <a:ext cx="5996178" cy="60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27085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365" y="726186"/>
              <a:ext cx="1866137" cy="18333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423" y="726186"/>
              <a:ext cx="6095" cy="332689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082294" y="2528569"/>
            <a:ext cx="51689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 indent="34925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Ciencias  </a:t>
            </a:r>
            <a:r>
              <a:rPr dirty="0" sz="1000" spc="-5">
                <a:latin typeface="Tw Cen MT"/>
                <a:cs typeface="Tw Cen MT"/>
              </a:rPr>
              <a:t>Natu</a:t>
            </a:r>
            <a:r>
              <a:rPr dirty="0" sz="1000">
                <a:latin typeface="Tw Cen MT"/>
                <a:cs typeface="Tw Cen MT"/>
              </a:rPr>
              <a:t>r</a:t>
            </a:r>
            <a:r>
              <a:rPr dirty="0" sz="1000" spc="-5">
                <a:latin typeface="Tw Cen MT"/>
                <a:cs typeface="Tw Cen MT"/>
              </a:rPr>
              <a:t>a</a:t>
            </a:r>
            <a:r>
              <a:rPr dirty="0" sz="1000">
                <a:latin typeface="Tw Cen MT"/>
                <a:cs typeface="Tw Cen MT"/>
              </a:rPr>
              <a:t>l</a:t>
            </a:r>
            <a:r>
              <a:rPr dirty="0" sz="1000" spc="-5">
                <a:latin typeface="Tw Cen MT"/>
                <a:cs typeface="Tw Cen MT"/>
              </a:rPr>
              <a:t>e</a:t>
            </a:r>
            <a:r>
              <a:rPr dirty="0" sz="1000">
                <a:latin typeface="Tw Cen MT"/>
                <a:cs typeface="Tw Cen MT"/>
              </a:rPr>
              <a:t>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89073" y="2528569"/>
            <a:ext cx="810895" cy="1007744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Identifica  distintas</a:t>
            </a:r>
            <a:r>
              <a:rPr dirty="0" sz="1000" spc="-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formas  de nutrición de  plantas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animales </a:t>
            </a:r>
            <a:r>
              <a:rPr dirty="0" sz="1000">
                <a:latin typeface="Tw Cen MT"/>
                <a:cs typeface="Tw Cen MT"/>
              </a:rPr>
              <a:t>y su  </a:t>
            </a:r>
            <a:r>
              <a:rPr dirty="0" sz="1000" spc="-5">
                <a:latin typeface="Tw Cen MT"/>
                <a:cs typeface="Tw Cen MT"/>
              </a:rPr>
              <a:t>relación con </a:t>
            </a:r>
            <a:r>
              <a:rPr dirty="0" sz="1000">
                <a:latin typeface="Tw Cen MT"/>
                <a:cs typeface="Tw Cen MT"/>
              </a:rPr>
              <a:t>el  </a:t>
            </a:r>
            <a:r>
              <a:rPr dirty="0" sz="1000" spc="-5">
                <a:latin typeface="Tw Cen MT"/>
                <a:cs typeface="Tw Cen MT"/>
              </a:rPr>
              <a:t>medio</a:t>
            </a:r>
            <a:r>
              <a:rPr dirty="0" sz="1000" spc="-2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natural.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42335" y="2528569"/>
            <a:ext cx="579755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¿Qué </a:t>
            </a:r>
            <a:r>
              <a:rPr dirty="0" sz="1000">
                <a:latin typeface="Tw Cen MT"/>
                <a:cs typeface="Tw Cen MT"/>
              </a:rPr>
              <a:t>es</a:t>
            </a:r>
            <a:r>
              <a:rPr dirty="0" sz="1000" spc="-8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un  organismo  autótrofo?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83407" y="720090"/>
            <a:ext cx="6448805" cy="333298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781297" y="2528569"/>
            <a:ext cx="23355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Realiza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siguiente actividad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</a:t>
            </a:r>
            <a:r>
              <a:rPr dirty="0" sz="1000" spc="-3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cuaderno.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81297" y="3752342"/>
            <a:ext cx="29921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Lee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y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resuelve las páginas 54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y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55 de tu libro de</a:t>
            </a:r>
            <a:r>
              <a:rPr dirty="0" u="sng" sz="1000" spc="3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ciencias.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24661" y="2552509"/>
            <a:ext cx="8608695" cy="1512570"/>
            <a:chOff x="724661" y="2552509"/>
            <a:chExt cx="8608695" cy="1512570"/>
          </a:xfrm>
        </p:grpSpPr>
        <p:sp>
          <p:nvSpPr>
            <p:cNvPr id="25" name="object 25"/>
            <p:cNvSpPr/>
            <p:nvPr/>
          </p:nvSpPr>
          <p:spPr>
            <a:xfrm>
              <a:off x="2882645" y="255346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28471" y="405307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047" y="3809"/>
                  </a:moveTo>
                  <a:lnTo>
                    <a:pt x="3047" y="3809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3365" y="2559558"/>
              <a:ext cx="6096" cy="14935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26413" y="405307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048" y="3809"/>
                  </a:moveTo>
                  <a:lnTo>
                    <a:pt x="3048" y="3809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0908" y="2559558"/>
              <a:ext cx="6095" cy="149351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886455" y="405307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048" y="3809"/>
                  </a:moveTo>
                  <a:lnTo>
                    <a:pt x="3048" y="3809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2370" y="2559558"/>
              <a:ext cx="6095" cy="14935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725418" y="405307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048" y="3809"/>
                  </a:moveTo>
                  <a:lnTo>
                    <a:pt x="3048" y="3809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7085" y="2559558"/>
              <a:ext cx="6095" cy="14935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930133" y="405307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048" y="3809"/>
                  </a:moveTo>
                  <a:lnTo>
                    <a:pt x="3048" y="3809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26118" y="2559558"/>
              <a:ext cx="6095" cy="149351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329165" y="405307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048" y="3809"/>
                  </a:moveTo>
                  <a:lnTo>
                    <a:pt x="3048" y="3809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1082294" y="4035044"/>
            <a:ext cx="447040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 indent="34925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Lengua  </a:t>
            </a:r>
            <a:r>
              <a:rPr dirty="0" sz="1000" spc="-5">
                <a:latin typeface="Tw Cen MT"/>
                <a:cs typeface="Tw Cen MT"/>
              </a:rPr>
              <a:t>mat</a:t>
            </a:r>
            <a:r>
              <a:rPr dirty="0" sz="1000">
                <a:latin typeface="Tw Cen MT"/>
                <a:cs typeface="Tw Cen MT"/>
              </a:rPr>
              <a:t>er</a:t>
            </a:r>
            <a:r>
              <a:rPr dirty="0" sz="1000" spc="-5">
                <a:latin typeface="Tw Cen MT"/>
                <a:cs typeface="Tw Cen MT"/>
              </a:rPr>
              <a:t>na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89073" y="4035044"/>
            <a:ext cx="670560" cy="8705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Identifica </a:t>
            </a:r>
            <a:r>
              <a:rPr dirty="0" sz="1000">
                <a:latin typeface="Tw Cen MT"/>
                <a:cs typeface="Tw Cen MT"/>
              </a:rPr>
              <a:t>e  </a:t>
            </a:r>
            <a:r>
              <a:rPr dirty="0" sz="1000" spc="-5">
                <a:latin typeface="Tw Cen MT"/>
                <a:cs typeface="Tw Cen MT"/>
              </a:rPr>
              <a:t>integra  información  relevante</a:t>
            </a:r>
            <a:r>
              <a:rPr dirty="0" sz="1000" spc="-7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de  diversas  fuentes.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42335" y="4035044"/>
            <a:ext cx="622935" cy="5937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>
                <a:latin typeface="Tw Cen MT"/>
                <a:cs typeface="Tw Cen MT"/>
              </a:rPr>
              <a:t>Mi  </a:t>
            </a:r>
            <a:r>
              <a:rPr dirty="0" sz="1000">
                <a:latin typeface="Tw Cen MT"/>
                <a:cs typeface="Tw Cen MT"/>
              </a:rPr>
              <a:t>ex</a:t>
            </a:r>
            <a:r>
              <a:rPr dirty="0" sz="1000" spc="-10">
                <a:latin typeface="Tw Cen MT"/>
                <a:cs typeface="Tw Cen MT"/>
              </a:rPr>
              <a:t>p</a:t>
            </a:r>
            <a:r>
              <a:rPr dirty="0" sz="1000" spc="-5">
                <a:latin typeface="Tw Cen MT"/>
                <a:cs typeface="Tw Cen MT"/>
              </a:rPr>
              <a:t>e</a:t>
            </a:r>
            <a:r>
              <a:rPr dirty="0" sz="1000">
                <a:latin typeface="Tw Cen MT"/>
                <a:cs typeface="Tw Cen MT"/>
              </a:rPr>
              <a:t>r</a:t>
            </a:r>
            <a:r>
              <a:rPr dirty="0" sz="1000" spc="-5">
                <a:latin typeface="Tw Cen MT"/>
                <a:cs typeface="Tw Cen MT"/>
              </a:rPr>
              <a:t>i</a:t>
            </a:r>
            <a:r>
              <a:rPr dirty="0" sz="1000">
                <a:latin typeface="Tw Cen MT"/>
                <a:cs typeface="Tw Cen MT"/>
              </a:rPr>
              <a:t>e</a:t>
            </a:r>
            <a:r>
              <a:rPr dirty="0" sz="1000" spc="-5">
                <a:latin typeface="Tw Cen MT"/>
                <a:cs typeface="Tw Cen MT"/>
              </a:rPr>
              <a:t>nc</a:t>
            </a:r>
            <a:r>
              <a:rPr dirty="0" sz="1000">
                <a:latin typeface="Tw Cen MT"/>
                <a:cs typeface="Tw Cen MT"/>
              </a:rPr>
              <a:t>ia  </a:t>
            </a:r>
            <a:r>
              <a:rPr dirty="0" sz="1000" spc="-5">
                <a:latin typeface="Tw Cen MT"/>
                <a:cs typeface="Tw Cen MT"/>
              </a:rPr>
              <a:t>siendo  inspector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3251" y="4035044"/>
            <a:ext cx="64135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de</a:t>
            </a:r>
            <a:r>
              <a:rPr dirty="0" sz="1000" spc="8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algunas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793998" y="4482096"/>
            <a:ext cx="4057650" cy="138430"/>
          </a:xfrm>
          <a:custGeom>
            <a:avLst/>
            <a:gdLst/>
            <a:ahLst/>
            <a:cxnLst/>
            <a:rect l="l" t="t" r="r" b="b"/>
            <a:pathLst>
              <a:path w="4057650" h="138429">
                <a:moveTo>
                  <a:pt x="3042653" y="0"/>
                </a:moveTo>
                <a:lnTo>
                  <a:pt x="2028444" y="0"/>
                </a:lnTo>
                <a:lnTo>
                  <a:pt x="1014222" y="0"/>
                </a:lnTo>
                <a:lnTo>
                  <a:pt x="0" y="0"/>
                </a:lnTo>
                <a:lnTo>
                  <a:pt x="0" y="137909"/>
                </a:lnTo>
                <a:lnTo>
                  <a:pt x="1014222" y="137909"/>
                </a:lnTo>
                <a:lnTo>
                  <a:pt x="2028444" y="137909"/>
                </a:lnTo>
                <a:lnTo>
                  <a:pt x="3042653" y="137909"/>
                </a:lnTo>
                <a:lnTo>
                  <a:pt x="3042653" y="0"/>
                </a:lnTo>
                <a:close/>
              </a:path>
              <a:path w="4057650" h="138429">
                <a:moveTo>
                  <a:pt x="4057650" y="0"/>
                </a:moveTo>
                <a:lnTo>
                  <a:pt x="3042666" y="0"/>
                </a:lnTo>
                <a:lnTo>
                  <a:pt x="3042666" y="137909"/>
                </a:lnTo>
                <a:lnTo>
                  <a:pt x="4057650" y="137909"/>
                </a:lnTo>
                <a:lnTo>
                  <a:pt x="4057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781297" y="4035044"/>
            <a:ext cx="3389629" cy="5937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7620" indent="34925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Investiga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diversas fuentes de información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significado  palabras, veras como son diferentes los</a:t>
            </a:r>
            <a:r>
              <a:rPr dirty="0" sz="1000" spc="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conceptos.</a:t>
            </a:r>
            <a:endParaRPr sz="1000">
              <a:latin typeface="Tw Cen MT"/>
              <a:cs typeface="Tw Cen MT"/>
            </a:endParaRPr>
          </a:p>
          <a:p>
            <a:pPr marL="80645">
              <a:lnSpc>
                <a:spcPct val="100000"/>
              </a:lnSpc>
              <a:spcBef>
                <a:spcPts val="960"/>
              </a:spcBef>
              <a:tabLst>
                <a:tab pos="1095375" algn="l"/>
                <a:tab pos="2109470" algn="l"/>
                <a:tab pos="3123565" algn="l"/>
              </a:tabLst>
            </a:pPr>
            <a:r>
              <a:rPr dirty="0" sz="1000">
                <a:latin typeface="Tw Cen MT"/>
                <a:cs typeface="Tw Cen MT"/>
              </a:rPr>
              <a:t>P</a:t>
            </a:r>
            <a:r>
              <a:rPr dirty="0" sz="1000" spc="-5">
                <a:latin typeface="Tw Cen MT"/>
                <a:cs typeface="Tw Cen MT"/>
              </a:rPr>
              <a:t>a</a:t>
            </a:r>
            <a:r>
              <a:rPr dirty="0" sz="1000">
                <a:latin typeface="Tw Cen MT"/>
                <a:cs typeface="Tw Cen MT"/>
              </a:rPr>
              <a:t>l</a:t>
            </a:r>
            <a:r>
              <a:rPr dirty="0" sz="1000" spc="-5">
                <a:latin typeface="Tw Cen MT"/>
                <a:cs typeface="Tw Cen MT"/>
              </a:rPr>
              <a:t>a</a:t>
            </a:r>
            <a:r>
              <a:rPr dirty="0" sz="1000" spc="-10">
                <a:latin typeface="Tw Cen MT"/>
                <a:cs typeface="Tw Cen MT"/>
              </a:rPr>
              <a:t>b</a:t>
            </a:r>
            <a:r>
              <a:rPr dirty="0" sz="1000">
                <a:latin typeface="Tw Cen MT"/>
                <a:cs typeface="Tw Cen MT"/>
              </a:rPr>
              <a:t>r</a:t>
            </a:r>
            <a:r>
              <a:rPr dirty="0" sz="1000" spc="-5">
                <a:latin typeface="Tw Cen MT"/>
                <a:cs typeface="Tw Cen MT"/>
              </a:rPr>
              <a:t>a</a:t>
            </a:r>
            <a:r>
              <a:rPr dirty="0" sz="1000">
                <a:latin typeface="Tw Cen MT"/>
                <a:cs typeface="Tw Cen MT"/>
              </a:rPr>
              <a:t>s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>
                <a:latin typeface="Tw Cen MT"/>
                <a:cs typeface="Tw Cen MT"/>
              </a:rPr>
              <a:t>I</a:t>
            </a:r>
            <a:r>
              <a:rPr dirty="0" sz="1000" spc="-5">
                <a:latin typeface="Tw Cen MT"/>
                <a:cs typeface="Tw Cen MT"/>
              </a:rPr>
              <a:t>nt</a:t>
            </a:r>
            <a:r>
              <a:rPr dirty="0" sz="1000">
                <a:latin typeface="Tw Cen MT"/>
                <a:cs typeface="Tw Cen MT"/>
              </a:rPr>
              <a:t>er</a:t>
            </a:r>
            <a:r>
              <a:rPr dirty="0" sz="1000" spc="-10">
                <a:latin typeface="Tw Cen MT"/>
                <a:cs typeface="Tw Cen MT"/>
              </a:rPr>
              <a:t>n</a:t>
            </a:r>
            <a:r>
              <a:rPr dirty="0" sz="1000">
                <a:latin typeface="Tw Cen MT"/>
                <a:cs typeface="Tw Cen MT"/>
              </a:rPr>
              <a:t>et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>
                <a:latin typeface="Tw Cen MT"/>
                <a:cs typeface="Tw Cen MT"/>
              </a:rPr>
              <a:t>Di</a:t>
            </a:r>
            <a:r>
              <a:rPr dirty="0" sz="1000" spc="-5">
                <a:latin typeface="Tw Cen MT"/>
                <a:cs typeface="Tw Cen MT"/>
              </a:rPr>
              <a:t>cci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5">
                <a:latin typeface="Tw Cen MT"/>
                <a:cs typeface="Tw Cen MT"/>
              </a:rPr>
              <a:t>nar</a:t>
            </a:r>
            <a:r>
              <a:rPr dirty="0" sz="1000">
                <a:latin typeface="Tw Cen MT"/>
                <a:cs typeface="Tw Cen MT"/>
              </a:rPr>
              <a:t>io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 spc="-5">
                <a:latin typeface="Tw Cen MT"/>
                <a:cs typeface="Tw Cen MT"/>
              </a:rPr>
              <a:t>L</a:t>
            </a:r>
            <a:r>
              <a:rPr dirty="0" sz="1000">
                <a:latin typeface="Tw Cen MT"/>
                <a:cs typeface="Tw Cen MT"/>
              </a:rPr>
              <a:t>i</a:t>
            </a:r>
            <a:r>
              <a:rPr dirty="0" sz="1000" spc="-5">
                <a:latin typeface="Tw Cen MT"/>
                <a:cs typeface="Tw Cen MT"/>
              </a:rPr>
              <a:t>br</a:t>
            </a:r>
            <a:r>
              <a:rPr dirty="0" sz="1000">
                <a:latin typeface="Tw Cen MT"/>
                <a:cs typeface="Tw Cen MT"/>
              </a:rPr>
              <a:t>o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793997" y="4620005"/>
            <a:ext cx="4090035" cy="314960"/>
            <a:chOff x="3793997" y="4620005"/>
            <a:chExt cx="4090035" cy="314960"/>
          </a:xfrm>
        </p:grpSpPr>
        <p:sp>
          <p:nvSpPr>
            <p:cNvPr id="44" name="object 44"/>
            <p:cNvSpPr/>
            <p:nvPr/>
          </p:nvSpPr>
          <p:spPr>
            <a:xfrm>
              <a:off x="4808220" y="4658105"/>
              <a:ext cx="3037840" cy="139065"/>
            </a:xfrm>
            <a:custGeom>
              <a:avLst/>
              <a:gdLst/>
              <a:ahLst/>
              <a:cxnLst/>
              <a:rect l="l" t="t" r="r" b="b"/>
              <a:pathLst>
                <a:path w="3037840" h="139064">
                  <a:moveTo>
                    <a:pt x="2028431" y="0"/>
                  </a:moveTo>
                  <a:lnTo>
                    <a:pt x="1014222" y="0"/>
                  </a:lnTo>
                  <a:lnTo>
                    <a:pt x="0" y="0"/>
                  </a:lnTo>
                  <a:lnTo>
                    <a:pt x="0" y="138684"/>
                  </a:lnTo>
                  <a:lnTo>
                    <a:pt x="1014222" y="138684"/>
                  </a:lnTo>
                  <a:lnTo>
                    <a:pt x="2028431" y="138684"/>
                  </a:lnTo>
                  <a:lnTo>
                    <a:pt x="2028431" y="0"/>
                  </a:lnTo>
                  <a:close/>
                </a:path>
                <a:path w="3037840" h="139064">
                  <a:moveTo>
                    <a:pt x="3037332" y="0"/>
                  </a:moveTo>
                  <a:lnTo>
                    <a:pt x="2028444" y="0"/>
                  </a:lnTo>
                  <a:lnTo>
                    <a:pt x="2028444" y="138684"/>
                  </a:lnTo>
                  <a:lnTo>
                    <a:pt x="3037332" y="138684"/>
                  </a:lnTo>
                  <a:lnTo>
                    <a:pt x="3037332" y="0"/>
                  </a:lnTo>
                  <a:close/>
                </a:path>
              </a:pathLst>
            </a:custGeom>
            <a:solidFill>
              <a:srgbClr val="F9DE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793998" y="4620005"/>
              <a:ext cx="4090035" cy="314960"/>
            </a:xfrm>
            <a:custGeom>
              <a:avLst/>
              <a:gdLst/>
              <a:ahLst/>
              <a:cxnLst/>
              <a:rect l="l" t="t" r="r" b="b"/>
              <a:pathLst>
                <a:path w="4090034" h="314960">
                  <a:moveTo>
                    <a:pt x="1020318" y="176796"/>
                  </a:moveTo>
                  <a:lnTo>
                    <a:pt x="1008126" y="176796"/>
                  </a:lnTo>
                  <a:lnTo>
                    <a:pt x="1008126" y="314706"/>
                  </a:lnTo>
                  <a:lnTo>
                    <a:pt x="1020318" y="314706"/>
                  </a:lnTo>
                  <a:lnTo>
                    <a:pt x="1020318" y="176796"/>
                  </a:lnTo>
                  <a:close/>
                </a:path>
                <a:path w="4090034" h="314960">
                  <a:moveTo>
                    <a:pt x="3042653" y="0"/>
                  </a:moveTo>
                  <a:lnTo>
                    <a:pt x="304265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008126" y="38100"/>
                  </a:lnTo>
                  <a:lnTo>
                    <a:pt x="1008126" y="176784"/>
                  </a:lnTo>
                  <a:lnTo>
                    <a:pt x="1020318" y="176784"/>
                  </a:lnTo>
                  <a:lnTo>
                    <a:pt x="1020318" y="38100"/>
                  </a:lnTo>
                  <a:lnTo>
                    <a:pt x="1046226" y="38100"/>
                  </a:lnTo>
                  <a:lnTo>
                    <a:pt x="1058418" y="38100"/>
                  </a:lnTo>
                  <a:lnTo>
                    <a:pt x="2028444" y="38100"/>
                  </a:lnTo>
                  <a:lnTo>
                    <a:pt x="2066544" y="38100"/>
                  </a:lnTo>
                  <a:lnTo>
                    <a:pt x="3042653" y="38100"/>
                  </a:lnTo>
                  <a:lnTo>
                    <a:pt x="3042653" y="0"/>
                  </a:lnTo>
                  <a:close/>
                </a:path>
                <a:path w="4090034" h="314960">
                  <a:moveTo>
                    <a:pt x="4063746" y="176796"/>
                  </a:moveTo>
                  <a:lnTo>
                    <a:pt x="4051554" y="176796"/>
                  </a:lnTo>
                  <a:lnTo>
                    <a:pt x="4051554" y="314706"/>
                  </a:lnTo>
                  <a:lnTo>
                    <a:pt x="4063746" y="314706"/>
                  </a:lnTo>
                  <a:lnTo>
                    <a:pt x="4063746" y="176796"/>
                  </a:lnTo>
                  <a:close/>
                </a:path>
                <a:path w="4090034" h="314960">
                  <a:moveTo>
                    <a:pt x="4089654" y="0"/>
                  </a:moveTo>
                  <a:lnTo>
                    <a:pt x="4051554" y="0"/>
                  </a:lnTo>
                  <a:lnTo>
                    <a:pt x="3080766" y="0"/>
                  </a:lnTo>
                  <a:lnTo>
                    <a:pt x="3042666" y="0"/>
                  </a:lnTo>
                  <a:lnTo>
                    <a:pt x="3042666" y="38100"/>
                  </a:lnTo>
                  <a:lnTo>
                    <a:pt x="3080766" y="38100"/>
                  </a:lnTo>
                  <a:lnTo>
                    <a:pt x="4051554" y="38100"/>
                  </a:lnTo>
                  <a:lnTo>
                    <a:pt x="4051554" y="176784"/>
                  </a:lnTo>
                  <a:lnTo>
                    <a:pt x="4063746" y="176784"/>
                  </a:lnTo>
                  <a:lnTo>
                    <a:pt x="4063746" y="38100"/>
                  </a:lnTo>
                  <a:lnTo>
                    <a:pt x="4089654" y="38100"/>
                  </a:lnTo>
                  <a:lnTo>
                    <a:pt x="408965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3793997" y="4658105"/>
            <a:ext cx="1008380" cy="4152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296545">
              <a:lnSpc>
                <a:spcPts val="1000"/>
              </a:lnSpc>
            </a:pPr>
            <a:r>
              <a:rPr dirty="0" sz="1000" spc="-5">
                <a:latin typeface="Tw Cen MT"/>
                <a:cs typeface="Tw Cen MT"/>
              </a:rPr>
              <a:t>1.</a:t>
            </a:r>
            <a:endParaRPr sz="1000">
              <a:latin typeface="Tw Cen MT"/>
              <a:cs typeface="Tw Cen MT"/>
            </a:endParaRPr>
          </a:p>
          <a:p>
            <a:pPr marL="296545">
              <a:lnSpc>
                <a:spcPts val="1090"/>
              </a:lnSpc>
            </a:pPr>
            <a:r>
              <a:rPr dirty="0" sz="1000" spc="-5">
                <a:latin typeface="Tw Cen MT"/>
                <a:cs typeface="Tw Cen MT"/>
              </a:rPr>
              <a:t>2.</a:t>
            </a:r>
            <a:endParaRPr sz="1000">
              <a:latin typeface="Tw Cen MT"/>
              <a:cs typeface="Tw Cen MT"/>
            </a:endParaRPr>
          </a:p>
          <a:p>
            <a:pPr marL="296545">
              <a:lnSpc>
                <a:spcPts val="1145"/>
              </a:lnSpc>
            </a:pPr>
            <a:r>
              <a:rPr dirty="0" sz="1000" spc="-5">
                <a:latin typeface="Tw Cen MT"/>
                <a:cs typeface="Tw Cen MT"/>
              </a:rPr>
              <a:t>3.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25423" y="1003020"/>
            <a:ext cx="8606790" cy="4076700"/>
            <a:chOff x="725423" y="1003020"/>
            <a:chExt cx="8606790" cy="4076700"/>
          </a:xfrm>
        </p:grpSpPr>
        <p:sp>
          <p:nvSpPr>
            <p:cNvPr id="48" name="object 48"/>
            <p:cNvSpPr/>
            <p:nvPr/>
          </p:nvSpPr>
          <p:spPr>
            <a:xfrm>
              <a:off x="4808220" y="4934699"/>
              <a:ext cx="3037840" cy="139065"/>
            </a:xfrm>
            <a:custGeom>
              <a:avLst/>
              <a:gdLst/>
              <a:ahLst/>
              <a:cxnLst/>
              <a:rect l="l" t="t" r="r" b="b"/>
              <a:pathLst>
                <a:path w="3037840" h="139064">
                  <a:moveTo>
                    <a:pt x="2028431" y="0"/>
                  </a:moveTo>
                  <a:lnTo>
                    <a:pt x="1014222" y="0"/>
                  </a:lnTo>
                  <a:lnTo>
                    <a:pt x="0" y="0"/>
                  </a:lnTo>
                  <a:lnTo>
                    <a:pt x="0" y="138696"/>
                  </a:lnTo>
                  <a:lnTo>
                    <a:pt x="1014222" y="138696"/>
                  </a:lnTo>
                  <a:lnTo>
                    <a:pt x="2028431" y="138696"/>
                  </a:lnTo>
                  <a:lnTo>
                    <a:pt x="2028431" y="0"/>
                  </a:lnTo>
                  <a:close/>
                </a:path>
                <a:path w="3037840" h="139064">
                  <a:moveTo>
                    <a:pt x="3037332" y="0"/>
                  </a:moveTo>
                  <a:lnTo>
                    <a:pt x="2028444" y="0"/>
                  </a:lnTo>
                  <a:lnTo>
                    <a:pt x="2028444" y="138696"/>
                  </a:lnTo>
                  <a:lnTo>
                    <a:pt x="3037332" y="138696"/>
                  </a:lnTo>
                  <a:lnTo>
                    <a:pt x="3037332" y="0"/>
                  </a:lnTo>
                  <a:close/>
                </a:path>
              </a:pathLst>
            </a:custGeom>
            <a:solidFill>
              <a:srgbClr val="F9DE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802124" y="4934699"/>
              <a:ext cx="3055620" cy="139065"/>
            </a:xfrm>
            <a:custGeom>
              <a:avLst/>
              <a:gdLst/>
              <a:ahLst/>
              <a:cxnLst/>
              <a:rect l="l" t="t" r="r" b="b"/>
              <a:pathLst>
                <a:path w="3055620" h="139064">
                  <a:moveTo>
                    <a:pt x="12192" y="0"/>
                  </a:moveTo>
                  <a:lnTo>
                    <a:pt x="0" y="0"/>
                  </a:lnTo>
                  <a:lnTo>
                    <a:pt x="0" y="138696"/>
                  </a:lnTo>
                  <a:lnTo>
                    <a:pt x="12192" y="138696"/>
                  </a:lnTo>
                  <a:lnTo>
                    <a:pt x="12192" y="0"/>
                  </a:lnTo>
                  <a:close/>
                </a:path>
                <a:path w="3055620" h="139064">
                  <a:moveTo>
                    <a:pt x="3055620" y="0"/>
                  </a:moveTo>
                  <a:lnTo>
                    <a:pt x="3043428" y="0"/>
                  </a:lnTo>
                  <a:lnTo>
                    <a:pt x="3043428" y="138696"/>
                  </a:lnTo>
                  <a:lnTo>
                    <a:pt x="3055620" y="138696"/>
                  </a:lnTo>
                  <a:lnTo>
                    <a:pt x="30556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28471" y="4060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3366" y="4053077"/>
              <a:ext cx="913637" cy="1371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0907" y="4060697"/>
              <a:ext cx="5996178" cy="609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927085" y="40637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326117" y="40637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25423" y="50730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5424" y="4066794"/>
              <a:ext cx="304038" cy="101269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05839" y="5076443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52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023366" y="50730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023366" y="50764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9461" y="4066794"/>
              <a:ext cx="907541" cy="101269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930907" y="50730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930907" y="50764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882645" y="507339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7004" y="4066794"/>
              <a:ext cx="952499" cy="101269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883407" y="50730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883407" y="50764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89503" y="4066794"/>
              <a:ext cx="838962" cy="101269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722370" y="50730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722370" y="50764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8466" y="4066794"/>
              <a:ext cx="4204715" cy="101269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927085" y="50730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927085" y="50764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33181" y="4066794"/>
              <a:ext cx="1399031" cy="101269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26117" y="5072633"/>
              <a:ext cx="6096" cy="685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29164" y="1003020"/>
              <a:ext cx="3076321" cy="155044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94121" y="2698319"/>
              <a:ext cx="3551554" cy="1084579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304800" y="304800"/>
            <a:ext cx="9448800" cy="7162800"/>
            <a:chOff x="304800" y="304800"/>
            <a:chExt cx="9448800" cy="7162800"/>
          </a:xfrm>
        </p:grpSpPr>
        <p:sp>
          <p:nvSpPr>
            <p:cNvPr id="78" name="object 78"/>
            <p:cNvSpPr/>
            <p:nvPr/>
          </p:nvSpPr>
          <p:spPr>
            <a:xfrm>
              <a:off x="304800" y="304799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66294" y="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66294"/>
                  </a:lnTo>
                  <a:lnTo>
                    <a:pt x="19050" y="66294"/>
                  </a:lnTo>
                  <a:lnTo>
                    <a:pt x="19050" y="19050"/>
                  </a:lnTo>
                  <a:lnTo>
                    <a:pt x="66294" y="19050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323850" y="32384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47244"/>
                  </a:lnTo>
                  <a:lnTo>
                    <a:pt x="38100" y="47244"/>
                  </a:lnTo>
                  <a:lnTo>
                    <a:pt x="38100" y="38100"/>
                  </a:lnTo>
                  <a:lnTo>
                    <a:pt x="47244" y="381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361950" y="304799"/>
              <a:ext cx="9325610" cy="66675"/>
            </a:xfrm>
            <a:custGeom>
              <a:avLst/>
              <a:gdLst/>
              <a:ahLst/>
              <a:cxnLst/>
              <a:rect l="l" t="t" r="r" b="b"/>
              <a:pathLst>
                <a:path w="9325610" h="66675">
                  <a:moveTo>
                    <a:pt x="9144" y="57150"/>
                  </a:moveTo>
                  <a:lnTo>
                    <a:pt x="0" y="57150"/>
                  </a:lnTo>
                  <a:lnTo>
                    <a:pt x="0" y="66294"/>
                  </a:lnTo>
                  <a:lnTo>
                    <a:pt x="9144" y="66294"/>
                  </a:lnTo>
                  <a:lnTo>
                    <a:pt x="9144" y="57150"/>
                  </a:lnTo>
                  <a:close/>
                </a:path>
                <a:path w="9325610" h="66675">
                  <a:moveTo>
                    <a:pt x="9325356" y="0"/>
                  </a:moveTo>
                  <a:lnTo>
                    <a:pt x="9144" y="0"/>
                  </a:lnTo>
                  <a:lnTo>
                    <a:pt x="9144" y="19050"/>
                  </a:lnTo>
                  <a:lnTo>
                    <a:pt x="9325356" y="19050"/>
                  </a:lnTo>
                  <a:lnTo>
                    <a:pt x="93253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371093" y="323850"/>
              <a:ext cx="9316720" cy="38100"/>
            </a:xfrm>
            <a:custGeom>
              <a:avLst/>
              <a:gdLst/>
              <a:ahLst/>
              <a:cxnLst/>
              <a:rect l="l" t="t" r="r" b="b"/>
              <a:pathLst>
                <a:path w="9316720" h="38100">
                  <a:moveTo>
                    <a:pt x="93162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6212" y="38100"/>
                  </a:lnTo>
                  <a:lnTo>
                    <a:pt x="9316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371094" y="304799"/>
              <a:ext cx="9382760" cy="66675"/>
            </a:xfrm>
            <a:custGeom>
              <a:avLst/>
              <a:gdLst/>
              <a:ahLst/>
              <a:cxnLst/>
              <a:rect l="l" t="t" r="r" b="b"/>
              <a:pathLst>
                <a:path w="9382760" h="66675">
                  <a:moveTo>
                    <a:pt x="9316199" y="57150"/>
                  </a:moveTo>
                  <a:lnTo>
                    <a:pt x="0" y="57150"/>
                  </a:lnTo>
                  <a:lnTo>
                    <a:pt x="0" y="66294"/>
                  </a:lnTo>
                  <a:lnTo>
                    <a:pt x="9316199" y="66294"/>
                  </a:lnTo>
                  <a:lnTo>
                    <a:pt x="9316199" y="57150"/>
                  </a:lnTo>
                  <a:close/>
                </a:path>
                <a:path w="9382760" h="66675">
                  <a:moveTo>
                    <a:pt x="9382506" y="0"/>
                  </a:moveTo>
                  <a:lnTo>
                    <a:pt x="9363456" y="0"/>
                  </a:lnTo>
                  <a:lnTo>
                    <a:pt x="9316212" y="0"/>
                  </a:lnTo>
                  <a:lnTo>
                    <a:pt x="9316212" y="19050"/>
                  </a:lnTo>
                  <a:lnTo>
                    <a:pt x="9363456" y="19050"/>
                  </a:lnTo>
                  <a:lnTo>
                    <a:pt x="9363456" y="66294"/>
                  </a:lnTo>
                  <a:lnTo>
                    <a:pt x="9382506" y="66294"/>
                  </a:lnTo>
                  <a:lnTo>
                    <a:pt x="9382506" y="19050"/>
                  </a:lnTo>
                  <a:lnTo>
                    <a:pt x="9382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9687306" y="32384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914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144" y="38100"/>
                  </a:lnTo>
                  <a:lnTo>
                    <a:pt x="9144" y="47244"/>
                  </a:lnTo>
                  <a:lnTo>
                    <a:pt x="47244" y="47244"/>
                  </a:lnTo>
                  <a:lnTo>
                    <a:pt x="47244" y="381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304800" y="361949"/>
              <a:ext cx="9391650" cy="7039609"/>
            </a:xfrm>
            <a:custGeom>
              <a:avLst/>
              <a:gdLst/>
              <a:ahLst/>
              <a:cxnLst/>
              <a:rect l="l" t="t" r="r" b="b"/>
              <a:pathLst>
                <a:path w="9391650" h="7039609">
                  <a:moveTo>
                    <a:pt x="19050" y="9144"/>
                  </a:moveTo>
                  <a:lnTo>
                    <a:pt x="0" y="9144"/>
                  </a:lnTo>
                  <a:lnTo>
                    <a:pt x="0" y="7039356"/>
                  </a:lnTo>
                  <a:lnTo>
                    <a:pt x="19050" y="7039356"/>
                  </a:lnTo>
                  <a:lnTo>
                    <a:pt x="19050" y="9144"/>
                  </a:lnTo>
                  <a:close/>
                </a:path>
                <a:path w="9391650" h="7039609">
                  <a:moveTo>
                    <a:pt x="9391650" y="0"/>
                  </a:moveTo>
                  <a:lnTo>
                    <a:pt x="9382506" y="0"/>
                  </a:lnTo>
                  <a:lnTo>
                    <a:pt x="9382506" y="9144"/>
                  </a:lnTo>
                  <a:lnTo>
                    <a:pt x="9391650" y="9144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323850" y="371093"/>
              <a:ext cx="38100" cy="7030720"/>
            </a:xfrm>
            <a:custGeom>
              <a:avLst/>
              <a:gdLst/>
              <a:ahLst/>
              <a:cxnLst/>
              <a:rect l="l" t="t" r="r" b="b"/>
              <a:pathLst>
                <a:path w="38100" h="7030720">
                  <a:moveTo>
                    <a:pt x="38100" y="0"/>
                  </a:moveTo>
                  <a:lnTo>
                    <a:pt x="0" y="0"/>
                  </a:lnTo>
                  <a:lnTo>
                    <a:pt x="0" y="7030211"/>
                  </a:lnTo>
                  <a:lnTo>
                    <a:pt x="38100" y="703021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361950" y="371093"/>
              <a:ext cx="9391650" cy="7030720"/>
            </a:xfrm>
            <a:custGeom>
              <a:avLst/>
              <a:gdLst/>
              <a:ahLst/>
              <a:cxnLst/>
              <a:rect l="l" t="t" r="r" b="b"/>
              <a:pathLst>
                <a:path w="9391650" h="7030720">
                  <a:moveTo>
                    <a:pt x="9144" y="12"/>
                  </a:moveTo>
                  <a:lnTo>
                    <a:pt x="0" y="12"/>
                  </a:lnTo>
                  <a:lnTo>
                    <a:pt x="0" y="7030212"/>
                  </a:lnTo>
                  <a:lnTo>
                    <a:pt x="9144" y="7030212"/>
                  </a:lnTo>
                  <a:lnTo>
                    <a:pt x="9144" y="12"/>
                  </a:lnTo>
                  <a:close/>
                </a:path>
                <a:path w="9391650" h="7030720">
                  <a:moveTo>
                    <a:pt x="9391650" y="0"/>
                  </a:moveTo>
                  <a:lnTo>
                    <a:pt x="9372600" y="0"/>
                  </a:lnTo>
                  <a:lnTo>
                    <a:pt x="9372600" y="7030212"/>
                  </a:lnTo>
                  <a:lnTo>
                    <a:pt x="9391650" y="7030212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9696450" y="371093"/>
              <a:ext cx="38100" cy="7030720"/>
            </a:xfrm>
            <a:custGeom>
              <a:avLst/>
              <a:gdLst/>
              <a:ahLst/>
              <a:cxnLst/>
              <a:rect l="l" t="t" r="r" b="b"/>
              <a:pathLst>
                <a:path w="38100" h="7030720">
                  <a:moveTo>
                    <a:pt x="38100" y="0"/>
                  </a:moveTo>
                  <a:lnTo>
                    <a:pt x="0" y="0"/>
                  </a:lnTo>
                  <a:lnTo>
                    <a:pt x="0" y="7030211"/>
                  </a:lnTo>
                  <a:lnTo>
                    <a:pt x="38100" y="703021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304800" y="371106"/>
              <a:ext cx="9391650" cy="7096759"/>
            </a:xfrm>
            <a:custGeom>
              <a:avLst/>
              <a:gdLst/>
              <a:ahLst/>
              <a:cxnLst/>
              <a:rect l="l" t="t" r="r" b="b"/>
              <a:pathLst>
                <a:path w="9391650" h="7096759">
                  <a:moveTo>
                    <a:pt x="66294" y="7077443"/>
                  </a:moveTo>
                  <a:lnTo>
                    <a:pt x="19050" y="7077443"/>
                  </a:lnTo>
                  <a:lnTo>
                    <a:pt x="19050" y="7030199"/>
                  </a:lnTo>
                  <a:lnTo>
                    <a:pt x="0" y="7030199"/>
                  </a:lnTo>
                  <a:lnTo>
                    <a:pt x="0" y="7077443"/>
                  </a:lnTo>
                  <a:lnTo>
                    <a:pt x="0" y="7096493"/>
                  </a:lnTo>
                  <a:lnTo>
                    <a:pt x="19050" y="7096493"/>
                  </a:lnTo>
                  <a:lnTo>
                    <a:pt x="66294" y="7096493"/>
                  </a:lnTo>
                  <a:lnTo>
                    <a:pt x="66294" y="7077443"/>
                  </a:lnTo>
                  <a:close/>
                </a:path>
                <a:path w="9391650" h="7096759">
                  <a:moveTo>
                    <a:pt x="9391650" y="0"/>
                  </a:moveTo>
                  <a:lnTo>
                    <a:pt x="9382506" y="0"/>
                  </a:lnTo>
                  <a:lnTo>
                    <a:pt x="9382506" y="7030199"/>
                  </a:lnTo>
                  <a:lnTo>
                    <a:pt x="9391650" y="7030199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323850" y="740130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9144"/>
                  </a:moveTo>
                  <a:lnTo>
                    <a:pt x="38100" y="9144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47244"/>
                  </a:lnTo>
                  <a:lnTo>
                    <a:pt x="38100" y="47244"/>
                  </a:lnTo>
                  <a:lnTo>
                    <a:pt x="47244" y="47244"/>
                  </a:lnTo>
                  <a:lnTo>
                    <a:pt x="47244" y="9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361950" y="7401305"/>
              <a:ext cx="9325610" cy="66675"/>
            </a:xfrm>
            <a:custGeom>
              <a:avLst/>
              <a:gdLst/>
              <a:ahLst/>
              <a:cxnLst/>
              <a:rect l="l" t="t" r="r" b="b"/>
              <a:pathLst>
                <a:path w="9325610" h="6667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  <a:path w="9325610" h="66675">
                  <a:moveTo>
                    <a:pt x="9325356" y="47244"/>
                  </a:moveTo>
                  <a:lnTo>
                    <a:pt x="9144" y="47244"/>
                  </a:lnTo>
                  <a:lnTo>
                    <a:pt x="9144" y="66294"/>
                  </a:lnTo>
                  <a:lnTo>
                    <a:pt x="9325356" y="66294"/>
                  </a:lnTo>
                  <a:lnTo>
                    <a:pt x="9325356" y="4724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371093" y="7410450"/>
              <a:ext cx="9316720" cy="38100"/>
            </a:xfrm>
            <a:custGeom>
              <a:avLst/>
              <a:gdLst/>
              <a:ahLst/>
              <a:cxnLst/>
              <a:rect l="l" t="t" r="r" b="b"/>
              <a:pathLst>
                <a:path w="9316720" h="38100">
                  <a:moveTo>
                    <a:pt x="93162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6212" y="38100"/>
                  </a:lnTo>
                  <a:lnTo>
                    <a:pt x="9316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371094" y="7401305"/>
              <a:ext cx="9382760" cy="66675"/>
            </a:xfrm>
            <a:custGeom>
              <a:avLst/>
              <a:gdLst/>
              <a:ahLst/>
              <a:cxnLst/>
              <a:rect l="l" t="t" r="r" b="b"/>
              <a:pathLst>
                <a:path w="9382760" h="66675">
                  <a:moveTo>
                    <a:pt x="93161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316199" y="9144"/>
                  </a:lnTo>
                  <a:lnTo>
                    <a:pt x="9316199" y="0"/>
                  </a:lnTo>
                  <a:close/>
                </a:path>
                <a:path w="9382760" h="66675">
                  <a:moveTo>
                    <a:pt x="9382506" y="0"/>
                  </a:moveTo>
                  <a:lnTo>
                    <a:pt x="9363456" y="0"/>
                  </a:lnTo>
                  <a:lnTo>
                    <a:pt x="9363456" y="47244"/>
                  </a:lnTo>
                  <a:lnTo>
                    <a:pt x="9316212" y="47244"/>
                  </a:lnTo>
                  <a:lnTo>
                    <a:pt x="9316212" y="66294"/>
                  </a:lnTo>
                  <a:lnTo>
                    <a:pt x="9363456" y="66294"/>
                  </a:lnTo>
                  <a:lnTo>
                    <a:pt x="9382506" y="66294"/>
                  </a:lnTo>
                  <a:lnTo>
                    <a:pt x="9382506" y="47244"/>
                  </a:lnTo>
                  <a:lnTo>
                    <a:pt x="9382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9687306" y="740130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47244"/>
                  </a:lnTo>
                  <a:lnTo>
                    <a:pt x="9144" y="47244"/>
                  </a:lnTo>
                  <a:lnTo>
                    <a:pt x="47244" y="47244"/>
                  </a:lnTo>
                  <a:lnTo>
                    <a:pt x="47244" y="9144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9687306" y="740130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5423" y="720089"/>
            <a:ext cx="8606790" cy="5915025"/>
            <a:chOff x="725423" y="720089"/>
            <a:chExt cx="8606790" cy="5915025"/>
          </a:xfrm>
        </p:grpSpPr>
        <p:sp>
          <p:nvSpPr>
            <p:cNvPr id="3" name="object 3"/>
            <p:cNvSpPr/>
            <p:nvPr/>
          </p:nvSpPr>
          <p:spPr>
            <a:xfrm>
              <a:off x="731519" y="726186"/>
              <a:ext cx="291465" cy="2212975"/>
            </a:xfrm>
            <a:custGeom>
              <a:avLst/>
              <a:gdLst/>
              <a:ahLst/>
              <a:cxnLst/>
              <a:rect l="l" t="t" r="r" b="b"/>
              <a:pathLst>
                <a:path w="291465" h="2212975">
                  <a:moveTo>
                    <a:pt x="291084" y="0"/>
                  </a:moveTo>
                  <a:lnTo>
                    <a:pt x="0" y="0"/>
                  </a:lnTo>
                  <a:lnTo>
                    <a:pt x="0" y="2212847"/>
                  </a:lnTo>
                  <a:lnTo>
                    <a:pt x="291084" y="2212847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3365" y="720090"/>
              <a:ext cx="907541" cy="60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33955" y="72008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423" y="726186"/>
              <a:ext cx="6095" cy="22189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615" y="726186"/>
              <a:ext cx="291846" cy="22189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82645" y="72008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86455" y="72008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461" y="720090"/>
              <a:ext cx="2699004" cy="222503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29461" y="2945129"/>
              <a:ext cx="901065" cy="304800"/>
            </a:xfrm>
            <a:custGeom>
              <a:avLst/>
              <a:gdLst/>
              <a:ahLst/>
              <a:cxnLst/>
              <a:rect l="l" t="t" r="r" b="b"/>
              <a:pathLst>
                <a:path w="901064" h="304800">
                  <a:moveTo>
                    <a:pt x="90068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00684" y="304800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37004" y="2945129"/>
              <a:ext cx="946785" cy="304800"/>
            </a:xfrm>
            <a:custGeom>
              <a:avLst/>
              <a:gdLst/>
              <a:ahLst/>
              <a:cxnLst/>
              <a:rect l="l" t="t" r="r" b="b"/>
              <a:pathLst>
                <a:path w="946785" h="304800">
                  <a:moveTo>
                    <a:pt x="94640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46404" y="304800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890266" y="2945129"/>
              <a:ext cx="832485" cy="304800"/>
            </a:xfrm>
            <a:custGeom>
              <a:avLst/>
              <a:gdLst/>
              <a:ahLst/>
              <a:cxnLst/>
              <a:rect l="l" t="t" r="r" b="b"/>
              <a:pathLst>
                <a:path w="832485" h="304800">
                  <a:moveTo>
                    <a:pt x="83210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832104" y="304800"/>
                  </a:lnTo>
                  <a:lnTo>
                    <a:pt x="8321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28466" y="2945129"/>
              <a:ext cx="4197985" cy="304800"/>
            </a:xfrm>
            <a:custGeom>
              <a:avLst/>
              <a:gdLst/>
              <a:ahLst/>
              <a:cxnLst/>
              <a:rect l="l" t="t" r="r" b="b"/>
              <a:pathLst>
                <a:path w="4197984" h="304800">
                  <a:moveTo>
                    <a:pt x="4197858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197858" y="304800"/>
                  </a:lnTo>
                  <a:lnTo>
                    <a:pt x="419785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933181" y="2945129"/>
              <a:ext cx="1393190" cy="304800"/>
            </a:xfrm>
            <a:custGeom>
              <a:avLst/>
              <a:gdLst/>
              <a:ahLst/>
              <a:cxnLst/>
              <a:rect l="l" t="t" r="r" b="b"/>
              <a:pathLst>
                <a:path w="1393190" h="304800">
                  <a:moveTo>
                    <a:pt x="139293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392935" y="304800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33181" y="720090"/>
              <a:ext cx="1399031" cy="22250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33955" y="293903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7004" y="720090"/>
              <a:ext cx="5996177" cy="22250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82645" y="293903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886455" y="293903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722370" y="29420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927085" y="29420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326117" y="29420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31519" y="3256026"/>
              <a:ext cx="291465" cy="3378835"/>
            </a:xfrm>
            <a:custGeom>
              <a:avLst/>
              <a:gdLst/>
              <a:ahLst/>
              <a:cxnLst/>
              <a:rect l="l" t="t" r="r" b="b"/>
              <a:pathLst>
                <a:path w="291465" h="3378834">
                  <a:moveTo>
                    <a:pt x="291084" y="0"/>
                  </a:moveTo>
                  <a:lnTo>
                    <a:pt x="0" y="0"/>
                  </a:lnTo>
                  <a:lnTo>
                    <a:pt x="0" y="3378708"/>
                  </a:lnTo>
                  <a:lnTo>
                    <a:pt x="291084" y="3378708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615" y="2945142"/>
              <a:ext cx="291846" cy="3108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3365" y="2945142"/>
              <a:ext cx="1866137" cy="31088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34567" y="324993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11935" y="3252978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 h="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7004" y="2945142"/>
              <a:ext cx="7395209" cy="18600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3365" y="3256038"/>
              <a:ext cx="913637" cy="1549133"/>
            </a:xfrm>
            <a:prstGeom prst="rect">
              <a:avLst/>
            </a:prstGeom>
          </p:spPr>
        </p:pic>
      </p:grp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725423" y="720090"/>
          <a:ext cx="8816340" cy="5920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815"/>
                <a:gridCol w="909955"/>
                <a:gridCol w="915035"/>
                <a:gridCol w="876300"/>
                <a:gridCol w="4081779"/>
                <a:gridCol w="1734184"/>
              </a:tblGrid>
              <a:tr h="212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Cívica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Ética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67945" marR="24765">
                        <a:lnSpc>
                          <a:spcPct val="908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Reflexiona  acerca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capacidad  para tomar  decisiones</a:t>
                      </a:r>
                      <a:r>
                        <a:rPr dirty="0" sz="1000" spc="-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libres  con base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  respeto,  aprecio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cuidado por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dignidad  propia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 otras personas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situaciones  escolares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comunitarias  (3°).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 rowSpan="2">
                  <a:txBody>
                    <a:bodyPr/>
                    <a:lstStyle/>
                    <a:p>
                      <a:pPr marL="106045" marR="81280">
                        <a:lnSpc>
                          <a:spcPct val="908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Tomamos  decisiones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r>
                        <a:rPr dirty="0" sz="1000" spc="-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cumplimos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09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90"/>
                        </a:lnSpc>
                        <a:spcBef>
                          <a:spcPts val="53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Pregunta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 miembros de tu familia ¿Cuál ha sido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decisión más difícil qu  han tomado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que pensaron antes de tomarla? Escríbelo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cuaderno…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 marR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Realiza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página 44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45 de tu libro de formación.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731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0800"/>
                </a:tc>
              </a:tr>
              <a:tr h="310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9055"/>
                </a:tc>
                <a:tc>
                  <a:txBody>
                    <a:bodyPr/>
                    <a:lstStyle/>
                    <a:p>
                      <a:pPr marL="171450" marR="87630" indent="-7747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APR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ZA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J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E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SP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R w="9525">
                      <a:solidFill>
                        <a:srgbClr val="FFF1C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00" marR="60960" indent="-18605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PROGRAMA  DE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9525">
                      <a:solidFill>
                        <a:srgbClr val="FFF1CC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9131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9055"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191770" indent="16510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 Y 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LIM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AC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solidFill>
                      <a:srgbClr val="FFC000"/>
                    </a:solidFill>
                  </a:tcPr>
                </a:tc>
              </a:tr>
              <a:tr h="14107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120" marR="33972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Ciencias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solidFill>
                      <a:srgbClr val="FFF1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9207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  distintas  formas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 nutrición</a:t>
                      </a:r>
                      <a:r>
                        <a:rPr dirty="0" sz="10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147320">
                        <a:lnSpc>
                          <a:spcPct val="908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plantas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animales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su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relación con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medio  natural.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R w="9525">
                      <a:solidFill>
                        <a:srgbClr val="FFF1CC"/>
                      </a:solidFill>
                      <a:prstDash val="solid"/>
                    </a:lnR>
                    <a:solidFill>
                      <a:srgbClr val="FFF1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36258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Lo que  aprendí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sobre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plantas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9525">
                      <a:solidFill>
                        <a:srgbClr val="FFF1CC"/>
                      </a:solidFill>
                      <a:prstDash val="solid"/>
                    </a:lnL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16710">
                        <a:lnSpc>
                          <a:spcPts val="101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siguiente información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</a:tr>
              <a:tr h="10876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R w="9525">
                      <a:solidFill>
                        <a:srgbClr val="FFF1CC"/>
                      </a:solidFill>
                      <a:prstDash val="solid"/>
                    </a:lnR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9525">
                      <a:solidFill>
                        <a:srgbClr val="FFF1CC"/>
                      </a:solidFill>
                      <a:prstDash val="solid"/>
                    </a:lnL>
                    <a:solidFill>
                      <a:srgbClr val="FFF1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 marR="762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Completa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siguiente tabla en tu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 marR="76200">
                        <a:lnSpc>
                          <a:spcPts val="1190"/>
                        </a:lnSpc>
                        <a:spcBef>
                          <a:spcPts val="730"/>
                        </a:spcBef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Resuelve el desafío de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página 43 de tu libro de</a:t>
                      </a:r>
                      <a:r>
                        <a:rPr dirty="0" u="sng" sz="1000" spc="2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matemáticas.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3685">
                        <a:lnSpc>
                          <a:spcPts val="10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Envía evidencias de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273685" marR="191135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trabajos al whatsApp de  tu maestro (a), tienes  hasta las 9:00 p.m de  cada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día.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273685" marR="189230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NOTA: no olvides 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 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tú nombre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</a:tr>
              <a:tr h="309458">
                <a:tc rowSpan="2">
                  <a:txBody>
                    <a:bodyPr/>
                    <a:lstStyle/>
                    <a:p>
                      <a:pPr algn="r" marR="24955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JUEVES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3340"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</a:tr>
              <a:tr h="185013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6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Matemáticas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6040">
                        <a:lnSpc>
                          <a:spcPct val="907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Relación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escritura de los  números con  cifras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su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nombre,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través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mpo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si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ión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aditiva.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9525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212725">
                        <a:lnSpc>
                          <a:spcPts val="109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Soy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mayor  que...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1430"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  <p:grpSp>
        <p:nvGrpSpPr>
          <p:cNvPr id="32" name="object 32"/>
          <p:cNvGrpSpPr/>
          <p:nvPr/>
        </p:nvGrpSpPr>
        <p:grpSpPr>
          <a:xfrm>
            <a:off x="725423" y="3256038"/>
            <a:ext cx="8606790" cy="3385185"/>
            <a:chOff x="725423" y="3256038"/>
            <a:chExt cx="8606790" cy="3385185"/>
          </a:xfrm>
        </p:grpSpPr>
        <p:sp>
          <p:nvSpPr>
            <p:cNvPr id="33" name="object 33"/>
            <p:cNvSpPr/>
            <p:nvPr/>
          </p:nvSpPr>
          <p:spPr>
            <a:xfrm>
              <a:off x="725423" y="480212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23366" y="480212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5424" y="3256038"/>
              <a:ext cx="304038" cy="338479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25423" y="663435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05839" y="6637782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52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23366" y="663435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23366" y="6637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930907" y="480212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461" y="4805172"/>
              <a:ext cx="907541" cy="183565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930907" y="663435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933955" y="663473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81884" y="4799076"/>
              <a:ext cx="5045202" cy="609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927085" y="480212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882645" y="663473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37004" y="4805172"/>
              <a:ext cx="952499" cy="183565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883407" y="663435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886455" y="663473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89503" y="4805172"/>
              <a:ext cx="838962" cy="183565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722370" y="663435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722370" y="6637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28466" y="4805172"/>
              <a:ext cx="4204715" cy="183565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927085" y="663435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927085" y="6637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326117" y="480212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33181" y="4805172"/>
              <a:ext cx="1399031" cy="183565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26117" y="6633971"/>
              <a:ext cx="6096" cy="685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94125" y="3394240"/>
              <a:ext cx="3656503" cy="126618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94125" y="4943348"/>
              <a:ext cx="3655056" cy="127621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304800" y="304800"/>
            <a:ext cx="9448800" cy="7162800"/>
            <a:chOff x="304800" y="304800"/>
            <a:chExt cx="9448800" cy="7162800"/>
          </a:xfrm>
        </p:grpSpPr>
        <p:sp>
          <p:nvSpPr>
            <p:cNvPr id="62" name="object 62"/>
            <p:cNvSpPr/>
            <p:nvPr/>
          </p:nvSpPr>
          <p:spPr>
            <a:xfrm>
              <a:off x="304800" y="304799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66294" y="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66294"/>
                  </a:lnTo>
                  <a:lnTo>
                    <a:pt x="19050" y="66294"/>
                  </a:lnTo>
                  <a:lnTo>
                    <a:pt x="19050" y="19050"/>
                  </a:lnTo>
                  <a:lnTo>
                    <a:pt x="66294" y="19050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23850" y="32384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47244"/>
                  </a:lnTo>
                  <a:lnTo>
                    <a:pt x="38100" y="47244"/>
                  </a:lnTo>
                  <a:lnTo>
                    <a:pt x="38100" y="38100"/>
                  </a:lnTo>
                  <a:lnTo>
                    <a:pt x="47244" y="381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61950" y="304799"/>
              <a:ext cx="9325610" cy="66675"/>
            </a:xfrm>
            <a:custGeom>
              <a:avLst/>
              <a:gdLst/>
              <a:ahLst/>
              <a:cxnLst/>
              <a:rect l="l" t="t" r="r" b="b"/>
              <a:pathLst>
                <a:path w="9325610" h="66675">
                  <a:moveTo>
                    <a:pt x="9144" y="57150"/>
                  </a:moveTo>
                  <a:lnTo>
                    <a:pt x="0" y="57150"/>
                  </a:lnTo>
                  <a:lnTo>
                    <a:pt x="0" y="66294"/>
                  </a:lnTo>
                  <a:lnTo>
                    <a:pt x="9144" y="66294"/>
                  </a:lnTo>
                  <a:lnTo>
                    <a:pt x="9144" y="57150"/>
                  </a:lnTo>
                  <a:close/>
                </a:path>
                <a:path w="9325610" h="66675">
                  <a:moveTo>
                    <a:pt x="9325356" y="0"/>
                  </a:moveTo>
                  <a:lnTo>
                    <a:pt x="9144" y="0"/>
                  </a:lnTo>
                  <a:lnTo>
                    <a:pt x="9144" y="19050"/>
                  </a:lnTo>
                  <a:lnTo>
                    <a:pt x="9325356" y="19050"/>
                  </a:lnTo>
                  <a:lnTo>
                    <a:pt x="93253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71093" y="323850"/>
              <a:ext cx="9316720" cy="38100"/>
            </a:xfrm>
            <a:custGeom>
              <a:avLst/>
              <a:gdLst/>
              <a:ahLst/>
              <a:cxnLst/>
              <a:rect l="l" t="t" r="r" b="b"/>
              <a:pathLst>
                <a:path w="9316720" h="38100">
                  <a:moveTo>
                    <a:pt x="93162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6212" y="38100"/>
                  </a:lnTo>
                  <a:lnTo>
                    <a:pt x="9316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371094" y="304799"/>
              <a:ext cx="9382760" cy="66675"/>
            </a:xfrm>
            <a:custGeom>
              <a:avLst/>
              <a:gdLst/>
              <a:ahLst/>
              <a:cxnLst/>
              <a:rect l="l" t="t" r="r" b="b"/>
              <a:pathLst>
                <a:path w="9382760" h="66675">
                  <a:moveTo>
                    <a:pt x="9316199" y="57150"/>
                  </a:moveTo>
                  <a:lnTo>
                    <a:pt x="0" y="57150"/>
                  </a:lnTo>
                  <a:lnTo>
                    <a:pt x="0" y="66294"/>
                  </a:lnTo>
                  <a:lnTo>
                    <a:pt x="9316199" y="66294"/>
                  </a:lnTo>
                  <a:lnTo>
                    <a:pt x="9316199" y="57150"/>
                  </a:lnTo>
                  <a:close/>
                </a:path>
                <a:path w="9382760" h="66675">
                  <a:moveTo>
                    <a:pt x="9382506" y="0"/>
                  </a:moveTo>
                  <a:lnTo>
                    <a:pt x="9363456" y="0"/>
                  </a:lnTo>
                  <a:lnTo>
                    <a:pt x="9316212" y="0"/>
                  </a:lnTo>
                  <a:lnTo>
                    <a:pt x="9316212" y="19050"/>
                  </a:lnTo>
                  <a:lnTo>
                    <a:pt x="9363456" y="19050"/>
                  </a:lnTo>
                  <a:lnTo>
                    <a:pt x="9363456" y="66294"/>
                  </a:lnTo>
                  <a:lnTo>
                    <a:pt x="9382506" y="66294"/>
                  </a:lnTo>
                  <a:lnTo>
                    <a:pt x="9382506" y="19050"/>
                  </a:lnTo>
                  <a:lnTo>
                    <a:pt x="9382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9687306" y="32384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914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144" y="38100"/>
                  </a:lnTo>
                  <a:lnTo>
                    <a:pt x="9144" y="47244"/>
                  </a:lnTo>
                  <a:lnTo>
                    <a:pt x="47244" y="47244"/>
                  </a:lnTo>
                  <a:lnTo>
                    <a:pt x="47244" y="381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04800" y="361949"/>
              <a:ext cx="9391650" cy="7039609"/>
            </a:xfrm>
            <a:custGeom>
              <a:avLst/>
              <a:gdLst/>
              <a:ahLst/>
              <a:cxnLst/>
              <a:rect l="l" t="t" r="r" b="b"/>
              <a:pathLst>
                <a:path w="9391650" h="7039609">
                  <a:moveTo>
                    <a:pt x="19050" y="9144"/>
                  </a:moveTo>
                  <a:lnTo>
                    <a:pt x="0" y="9144"/>
                  </a:lnTo>
                  <a:lnTo>
                    <a:pt x="0" y="7039356"/>
                  </a:lnTo>
                  <a:lnTo>
                    <a:pt x="19050" y="7039356"/>
                  </a:lnTo>
                  <a:lnTo>
                    <a:pt x="19050" y="9144"/>
                  </a:lnTo>
                  <a:close/>
                </a:path>
                <a:path w="9391650" h="7039609">
                  <a:moveTo>
                    <a:pt x="9391650" y="0"/>
                  </a:moveTo>
                  <a:lnTo>
                    <a:pt x="9382506" y="0"/>
                  </a:lnTo>
                  <a:lnTo>
                    <a:pt x="9382506" y="9144"/>
                  </a:lnTo>
                  <a:lnTo>
                    <a:pt x="9391650" y="9144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23850" y="371093"/>
              <a:ext cx="38100" cy="7030720"/>
            </a:xfrm>
            <a:custGeom>
              <a:avLst/>
              <a:gdLst/>
              <a:ahLst/>
              <a:cxnLst/>
              <a:rect l="l" t="t" r="r" b="b"/>
              <a:pathLst>
                <a:path w="38100" h="7030720">
                  <a:moveTo>
                    <a:pt x="38100" y="0"/>
                  </a:moveTo>
                  <a:lnTo>
                    <a:pt x="0" y="0"/>
                  </a:lnTo>
                  <a:lnTo>
                    <a:pt x="0" y="7030211"/>
                  </a:lnTo>
                  <a:lnTo>
                    <a:pt x="38100" y="703021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61950" y="371093"/>
              <a:ext cx="9391650" cy="7030720"/>
            </a:xfrm>
            <a:custGeom>
              <a:avLst/>
              <a:gdLst/>
              <a:ahLst/>
              <a:cxnLst/>
              <a:rect l="l" t="t" r="r" b="b"/>
              <a:pathLst>
                <a:path w="9391650" h="7030720">
                  <a:moveTo>
                    <a:pt x="9144" y="12"/>
                  </a:moveTo>
                  <a:lnTo>
                    <a:pt x="0" y="12"/>
                  </a:lnTo>
                  <a:lnTo>
                    <a:pt x="0" y="7030212"/>
                  </a:lnTo>
                  <a:lnTo>
                    <a:pt x="9144" y="7030212"/>
                  </a:lnTo>
                  <a:lnTo>
                    <a:pt x="9144" y="12"/>
                  </a:lnTo>
                  <a:close/>
                </a:path>
                <a:path w="9391650" h="7030720">
                  <a:moveTo>
                    <a:pt x="9391650" y="0"/>
                  </a:moveTo>
                  <a:lnTo>
                    <a:pt x="9372600" y="0"/>
                  </a:lnTo>
                  <a:lnTo>
                    <a:pt x="9372600" y="7030212"/>
                  </a:lnTo>
                  <a:lnTo>
                    <a:pt x="9391650" y="7030212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9696450" y="371093"/>
              <a:ext cx="38100" cy="7030720"/>
            </a:xfrm>
            <a:custGeom>
              <a:avLst/>
              <a:gdLst/>
              <a:ahLst/>
              <a:cxnLst/>
              <a:rect l="l" t="t" r="r" b="b"/>
              <a:pathLst>
                <a:path w="38100" h="7030720">
                  <a:moveTo>
                    <a:pt x="38100" y="0"/>
                  </a:moveTo>
                  <a:lnTo>
                    <a:pt x="0" y="0"/>
                  </a:lnTo>
                  <a:lnTo>
                    <a:pt x="0" y="7030211"/>
                  </a:lnTo>
                  <a:lnTo>
                    <a:pt x="38100" y="703021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304800" y="371106"/>
              <a:ext cx="9391650" cy="7096759"/>
            </a:xfrm>
            <a:custGeom>
              <a:avLst/>
              <a:gdLst/>
              <a:ahLst/>
              <a:cxnLst/>
              <a:rect l="l" t="t" r="r" b="b"/>
              <a:pathLst>
                <a:path w="9391650" h="7096759">
                  <a:moveTo>
                    <a:pt x="66294" y="7077443"/>
                  </a:moveTo>
                  <a:lnTo>
                    <a:pt x="19050" y="7077443"/>
                  </a:lnTo>
                  <a:lnTo>
                    <a:pt x="19050" y="7030199"/>
                  </a:lnTo>
                  <a:lnTo>
                    <a:pt x="0" y="7030199"/>
                  </a:lnTo>
                  <a:lnTo>
                    <a:pt x="0" y="7077443"/>
                  </a:lnTo>
                  <a:lnTo>
                    <a:pt x="0" y="7096493"/>
                  </a:lnTo>
                  <a:lnTo>
                    <a:pt x="19050" y="7096493"/>
                  </a:lnTo>
                  <a:lnTo>
                    <a:pt x="66294" y="7096493"/>
                  </a:lnTo>
                  <a:lnTo>
                    <a:pt x="66294" y="7077443"/>
                  </a:lnTo>
                  <a:close/>
                </a:path>
                <a:path w="9391650" h="7096759">
                  <a:moveTo>
                    <a:pt x="9391650" y="0"/>
                  </a:moveTo>
                  <a:lnTo>
                    <a:pt x="9382506" y="0"/>
                  </a:lnTo>
                  <a:lnTo>
                    <a:pt x="9382506" y="7030199"/>
                  </a:lnTo>
                  <a:lnTo>
                    <a:pt x="9391650" y="7030199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23850" y="740130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9144"/>
                  </a:moveTo>
                  <a:lnTo>
                    <a:pt x="38100" y="9144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47244"/>
                  </a:lnTo>
                  <a:lnTo>
                    <a:pt x="38100" y="47244"/>
                  </a:lnTo>
                  <a:lnTo>
                    <a:pt x="47244" y="47244"/>
                  </a:lnTo>
                  <a:lnTo>
                    <a:pt x="47244" y="9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361950" y="7401305"/>
              <a:ext cx="9325610" cy="66675"/>
            </a:xfrm>
            <a:custGeom>
              <a:avLst/>
              <a:gdLst/>
              <a:ahLst/>
              <a:cxnLst/>
              <a:rect l="l" t="t" r="r" b="b"/>
              <a:pathLst>
                <a:path w="9325610" h="6667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  <a:path w="9325610" h="66675">
                  <a:moveTo>
                    <a:pt x="9325356" y="47244"/>
                  </a:moveTo>
                  <a:lnTo>
                    <a:pt x="9144" y="47244"/>
                  </a:lnTo>
                  <a:lnTo>
                    <a:pt x="9144" y="66294"/>
                  </a:lnTo>
                  <a:lnTo>
                    <a:pt x="9325356" y="66294"/>
                  </a:lnTo>
                  <a:lnTo>
                    <a:pt x="9325356" y="4724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371093" y="7410450"/>
              <a:ext cx="9316720" cy="38100"/>
            </a:xfrm>
            <a:custGeom>
              <a:avLst/>
              <a:gdLst/>
              <a:ahLst/>
              <a:cxnLst/>
              <a:rect l="l" t="t" r="r" b="b"/>
              <a:pathLst>
                <a:path w="9316720" h="38100">
                  <a:moveTo>
                    <a:pt x="93162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6212" y="38100"/>
                  </a:lnTo>
                  <a:lnTo>
                    <a:pt x="9316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71094" y="7401305"/>
              <a:ext cx="9382760" cy="66675"/>
            </a:xfrm>
            <a:custGeom>
              <a:avLst/>
              <a:gdLst/>
              <a:ahLst/>
              <a:cxnLst/>
              <a:rect l="l" t="t" r="r" b="b"/>
              <a:pathLst>
                <a:path w="9382760" h="66675">
                  <a:moveTo>
                    <a:pt x="93161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316199" y="9144"/>
                  </a:lnTo>
                  <a:lnTo>
                    <a:pt x="9316199" y="0"/>
                  </a:lnTo>
                  <a:close/>
                </a:path>
                <a:path w="9382760" h="66675">
                  <a:moveTo>
                    <a:pt x="9382506" y="0"/>
                  </a:moveTo>
                  <a:lnTo>
                    <a:pt x="9363456" y="0"/>
                  </a:lnTo>
                  <a:lnTo>
                    <a:pt x="9363456" y="47244"/>
                  </a:lnTo>
                  <a:lnTo>
                    <a:pt x="9316212" y="47244"/>
                  </a:lnTo>
                  <a:lnTo>
                    <a:pt x="9316212" y="66294"/>
                  </a:lnTo>
                  <a:lnTo>
                    <a:pt x="9363456" y="66294"/>
                  </a:lnTo>
                  <a:lnTo>
                    <a:pt x="9382506" y="66294"/>
                  </a:lnTo>
                  <a:lnTo>
                    <a:pt x="9382506" y="47244"/>
                  </a:lnTo>
                  <a:lnTo>
                    <a:pt x="9382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9687306" y="740130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47244"/>
                  </a:lnTo>
                  <a:lnTo>
                    <a:pt x="9144" y="47244"/>
                  </a:lnTo>
                  <a:lnTo>
                    <a:pt x="47244" y="47244"/>
                  </a:lnTo>
                  <a:lnTo>
                    <a:pt x="47244" y="9144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9687306" y="740130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5423" y="720089"/>
            <a:ext cx="8601075" cy="1146810"/>
            <a:chOff x="725423" y="720089"/>
            <a:chExt cx="8601075" cy="1146810"/>
          </a:xfrm>
        </p:grpSpPr>
        <p:sp>
          <p:nvSpPr>
            <p:cNvPr id="3" name="object 3"/>
            <p:cNvSpPr/>
            <p:nvPr/>
          </p:nvSpPr>
          <p:spPr>
            <a:xfrm>
              <a:off x="731519" y="726186"/>
              <a:ext cx="291465" cy="829944"/>
            </a:xfrm>
            <a:custGeom>
              <a:avLst/>
              <a:gdLst/>
              <a:ahLst/>
              <a:cxnLst/>
              <a:rect l="l" t="t" r="r" b="b"/>
              <a:pathLst>
                <a:path w="291465" h="829944">
                  <a:moveTo>
                    <a:pt x="291084" y="0"/>
                  </a:moveTo>
                  <a:lnTo>
                    <a:pt x="0" y="0"/>
                  </a:lnTo>
                  <a:lnTo>
                    <a:pt x="0" y="829818"/>
                  </a:lnTo>
                  <a:lnTo>
                    <a:pt x="291084" y="829818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423" y="720089"/>
              <a:ext cx="1205483" cy="6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0907" y="720089"/>
              <a:ext cx="5996178" cy="60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423" y="726186"/>
              <a:ext cx="6095" cy="8359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615" y="726186"/>
              <a:ext cx="291846" cy="8359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9461" y="726186"/>
              <a:ext cx="907541" cy="8359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9461" y="1562862"/>
              <a:ext cx="901065" cy="304165"/>
            </a:xfrm>
            <a:custGeom>
              <a:avLst/>
              <a:gdLst/>
              <a:ahLst/>
              <a:cxnLst/>
              <a:rect l="l" t="t" r="r" b="b"/>
              <a:pathLst>
                <a:path w="901064" h="304164">
                  <a:moveTo>
                    <a:pt x="900684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900684" y="304038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37004" y="1562862"/>
              <a:ext cx="946785" cy="304165"/>
            </a:xfrm>
            <a:custGeom>
              <a:avLst/>
              <a:gdLst/>
              <a:ahLst/>
              <a:cxnLst/>
              <a:rect l="l" t="t" r="r" b="b"/>
              <a:pathLst>
                <a:path w="946785" h="304164">
                  <a:moveTo>
                    <a:pt x="946404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946404" y="304038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F7C9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7004" y="726186"/>
              <a:ext cx="952499" cy="8359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90266" y="1562862"/>
              <a:ext cx="832485" cy="304165"/>
            </a:xfrm>
            <a:custGeom>
              <a:avLst/>
              <a:gdLst/>
              <a:ahLst/>
              <a:cxnLst/>
              <a:rect l="l" t="t" r="r" b="b"/>
              <a:pathLst>
                <a:path w="832485" h="304164">
                  <a:moveTo>
                    <a:pt x="832104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832104" y="304038"/>
                  </a:lnTo>
                  <a:lnTo>
                    <a:pt x="8321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728466" y="1562862"/>
              <a:ext cx="4197985" cy="304165"/>
            </a:xfrm>
            <a:custGeom>
              <a:avLst/>
              <a:gdLst/>
              <a:ahLst/>
              <a:cxnLst/>
              <a:rect l="l" t="t" r="r" b="b"/>
              <a:pathLst>
                <a:path w="4197984" h="304164">
                  <a:moveTo>
                    <a:pt x="4197858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4197858" y="304038"/>
                  </a:lnTo>
                  <a:lnTo>
                    <a:pt x="4197858" y="0"/>
                  </a:lnTo>
                  <a:close/>
                </a:path>
              </a:pathLst>
            </a:custGeom>
            <a:solidFill>
              <a:srgbClr val="F7C9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89503" y="726186"/>
              <a:ext cx="838962" cy="83591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33181" y="1562862"/>
              <a:ext cx="1393190" cy="304165"/>
            </a:xfrm>
            <a:custGeom>
              <a:avLst/>
              <a:gdLst/>
              <a:ahLst/>
              <a:cxnLst/>
              <a:rect l="l" t="t" r="r" b="b"/>
              <a:pathLst>
                <a:path w="1393190" h="304164">
                  <a:moveTo>
                    <a:pt x="1392935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392935" y="304038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7927085" y="723137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04519" y="720089"/>
          <a:ext cx="7465695" cy="1153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9055"/>
                <a:gridCol w="939165"/>
                <a:gridCol w="851535"/>
                <a:gridCol w="4344035"/>
              </a:tblGrid>
              <a:tr h="839060">
                <a:tc rowSpan="2">
                  <a:txBody>
                    <a:bodyPr/>
                    <a:lstStyle/>
                    <a:p>
                      <a:pPr marL="490220" marR="409575" indent="34925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Lengua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0220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3175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90170">
                        <a:lnSpc>
                          <a:spcPct val="908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Comparte  información  sobre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-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región  donde se  encuentra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comunidad.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310515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¡Noticias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s!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3175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9939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Investiga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diversas fuentes de información sobre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región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que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encuentra tu comunidad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escríbela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3175">
                        <a:lnSpc>
                          <a:spcPts val="107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Escribe que fuentes de información</a:t>
                      </a:r>
                      <a:r>
                        <a:rPr dirty="0" sz="1000" spc="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utilizaste.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3175">
                    <a:solidFill>
                      <a:srgbClr val="FFF1CC"/>
                    </a:solidFill>
                  </a:tcPr>
                </a:tc>
              </a:tr>
              <a:tr h="31384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73660" indent="-7747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APR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ZA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J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E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solidFill>
                      <a:srgbClr val="F7C9AC"/>
                    </a:solidFill>
                  </a:tcPr>
                </a:tc>
                <a:tc>
                  <a:txBody>
                    <a:bodyPr/>
                    <a:lstStyle/>
                    <a:p>
                      <a:pPr marL="267335" marR="60960" indent="-18605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PR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OG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722120">
                        <a:lnSpc>
                          <a:spcPct val="100000"/>
                        </a:lnSpc>
                        <a:spcBef>
                          <a:spcPts val="465"/>
                        </a:spcBef>
                        <a:tabLst>
                          <a:tab pos="4272915" algn="l"/>
                        </a:tabLst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AC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TI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V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DAD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baseline="-30303" sz="1650">
                          <a:latin typeface="Tw Cen MT"/>
                          <a:cs typeface="Tw Cen MT"/>
                        </a:rPr>
                        <a:t>R</a:t>
                      </a:r>
                      <a:endParaRPr baseline="-30303" sz="1650">
                        <a:latin typeface="Tw Cen MT"/>
                        <a:cs typeface="Tw Cen MT"/>
                      </a:endParaRPr>
                    </a:p>
                  </a:txBody>
                  <a:tcPr marL="0" marR="0" marB="0" marT="59055">
                    <a:solidFill>
                      <a:srgbClr val="F7C9AC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8056113" y="1529588"/>
            <a:ext cx="1216660" cy="3454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 indent="95250">
              <a:lnSpc>
                <a:spcPts val="1200"/>
              </a:lnSpc>
              <a:spcBef>
                <a:spcPts val="235"/>
              </a:spcBef>
            </a:pPr>
            <a:r>
              <a:rPr dirty="0" sz="1100" spc="-5">
                <a:latin typeface="Tw Cen MT"/>
                <a:cs typeface="Tw Cen MT"/>
              </a:rPr>
              <a:t>SEGUIMIENTO Y  </a:t>
            </a:r>
            <a:r>
              <a:rPr dirty="0" sz="1100" spc="-10">
                <a:latin typeface="Tw Cen MT"/>
                <a:cs typeface="Tw Cen MT"/>
              </a:rPr>
              <a:t>ET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O</a:t>
            </a:r>
            <a:r>
              <a:rPr dirty="0" sz="1100" spc="-5">
                <a:latin typeface="Tw Cen MT"/>
                <a:cs typeface="Tw Cen MT"/>
              </a:rPr>
              <a:t>A</a:t>
            </a:r>
            <a:r>
              <a:rPr dirty="0" sz="1100" spc="-10">
                <a:latin typeface="Tw Cen MT"/>
                <a:cs typeface="Tw Cen MT"/>
              </a:rPr>
              <a:t>LIM</a:t>
            </a:r>
            <a:r>
              <a:rPr dirty="0" sz="1100">
                <a:latin typeface="Tw Cen MT"/>
                <a:cs typeface="Tw Cen MT"/>
              </a:rPr>
              <a:t>E</a:t>
            </a:r>
            <a:r>
              <a:rPr dirty="0" sz="1100" spc="-10">
                <a:latin typeface="Tw Cen MT"/>
                <a:cs typeface="Tw Cen MT"/>
              </a:rPr>
              <a:t>NT</a:t>
            </a:r>
            <a:r>
              <a:rPr dirty="0" sz="1100" spc="-5">
                <a:latin typeface="Tw Cen MT"/>
                <a:cs typeface="Tw Cen MT"/>
              </a:rPr>
              <a:t>AC</a:t>
            </a:r>
            <a:r>
              <a:rPr dirty="0" sz="1100" spc="-10">
                <a:latin typeface="Tw Cen MT"/>
                <a:cs typeface="Tw Cen MT"/>
              </a:rPr>
              <a:t>IÓN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4568" y="1556004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3047" y="3048"/>
                </a:moveTo>
                <a:lnTo>
                  <a:pt x="304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1011936" y="1556004"/>
            <a:ext cx="17780" cy="6350"/>
            <a:chOff x="1011936" y="1556004"/>
            <a:chExt cx="17780" cy="6350"/>
          </a:xfrm>
        </p:grpSpPr>
        <p:sp>
          <p:nvSpPr>
            <p:cNvPr id="21" name="object 21"/>
            <p:cNvSpPr/>
            <p:nvPr/>
          </p:nvSpPr>
          <p:spPr>
            <a:xfrm>
              <a:off x="1011936" y="1559052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 h="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26414" y="155600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/>
          <p:nvPr/>
        </p:nvSpPr>
        <p:spPr>
          <a:xfrm>
            <a:off x="1933955" y="1556004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3048" y="3048"/>
                </a:moveTo>
                <a:lnTo>
                  <a:pt x="3048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2881883" y="1556004"/>
            <a:ext cx="7620" cy="6350"/>
            <a:chOff x="2881883" y="1556004"/>
            <a:chExt cx="7620" cy="6350"/>
          </a:xfrm>
        </p:grpSpPr>
        <p:sp>
          <p:nvSpPr>
            <p:cNvPr id="25" name="object 25"/>
            <p:cNvSpPr/>
            <p:nvPr/>
          </p:nvSpPr>
          <p:spPr>
            <a:xfrm>
              <a:off x="2882645" y="155600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886455" y="155600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/>
          <p:nvPr/>
        </p:nvSpPr>
        <p:spPr>
          <a:xfrm>
            <a:off x="3722370" y="15590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927085" y="15590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9" name="object 29"/>
          <p:cNvGrpSpPr/>
          <p:nvPr/>
        </p:nvGrpSpPr>
        <p:grpSpPr>
          <a:xfrm>
            <a:off x="731519" y="720090"/>
            <a:ext cx="8604250" cy="5297805"/>
            <a:chOff x="731519" y="720090"/>
            <a:chExt cx="8604250" cy="5297805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8465" y="720090"/>
              <a:ext cx="5603747" cy="84201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326117" y="155905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31519" y="1872995"/>
              <a:ext cx="291465" cy="4144645"/>
            </a:xfrm>
            <a:custGeom>
              <a:avLst/>
              <a:gdLst/>
              <a:ahLst/>
              <a:cxnLst/>
              <a:rect l="l" t="t" r="r" b="b"/>
              <a:pathLst>
                <a:path w="291465" h="4144645">
                  <a:moveTo>
                    <a:pt x="291084" y="0"/>
                  </a:moveTo>
                  <a:lnTo>
                    <a:pt x="0" y="0"/>
                  </a:lnTo>
                  <a:lnTo>
                    <a:pt x="0" y="4144517"/>
                  </a:lnTo>
                  <a:lnTo>
                    <a:pt x="291084" y="4144517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731519" y="1869948"/>
            <a:ext cx="291465" cy="4151629"/>
          </a:xfrm>
          <a:prstGeom prst="rect">
            <a:avLst/>
          </a:prstGeom>
        </p:spPr>
        <p:txBody>
          <a:bodyPr wrap="square" lIns="0" tIns="47625" rIns="0" bIns="0" rtlCol="0" vert="vert27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 sz="1100" spc="-5">
                <a:latin typeface="Tw Cen MT"/>
                <a:cs typeface="Tw Cen MT"/>
              </a:rPr>
              <a:t>VIERNES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89073" y="1979930"/>
            <a:ext cx="798830" cy="1007744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escritura de los  números con  cifras </a:t>
            </a:r>
            <a:r>
              <a:rPr dirty="0" sz="1000">
                <a:latin typeface="Tw Cen MT"/>
                <a:cs typeface="Tw Cen MT"/>
              </a:rPr>
              <a:t>y su  </a:t>
            </a:r>
            <a:r>
              <a:rPr dirty="0" sz="1000" spc="-5">
                <a:latin typeface="Tw Cen MT"/>
                <a:cs typeface="Tw Cen MT"/>
              </a:rPr>
              <a:t>nombre, </a:t>
            </a:r>
            <a:r>
              <a:rPr dirty="0" sz="1000">
                <a:latin typeface="Tw Cen MT"/>
                <a:cs typeface="Tw Cen MT"/>
              </a:rPr>
              <a:t>a  </a:t>
            </a:r>
            <a:r>
              <a:rPr dirty="0" sz="1000" spc="-5">
                <a:latin typeface="Tw Cen MT"/>
                <a:cs typeface="Tw Cen MT"/>
              </a:rPr>
              <a:t>través de </a:t>
            </a:r>
            <a:r>
              <a:rPr dirty="0" sz="1000">
                <a:latin typeface="Tw Cen MT"/>
                <a:cs typeface="Tw Cen MT"/>
              </a:rPr>
              <a:t>su  </a:t>
            </a:r>
            <a:r>
              <a:rPr dirty="0" sz="1000" spc="-5">
                <a:latin typeface="Tw Cen MT"/>
                <a:cs typeface="Tw Cen MT"/>
              </a:rPr>
              <a:t>d</a:t>
            </a:r>
            <a:r>
              <a:rPr dirty="0" sz="1000">
                <a:latin typeface="Tw Cen MT"/>
                <a:cs typeface="Tw Cen MT"/>
              </a:rPr>
              <a:t>es</a:t>
            </a:r>
            <a:r>
              <a:rPr dirty="0" sz="1000" spc="-10">
                <a:latin typeface="Tw Cen MT"/>
                <a:cs typeface="Tw Cen MT"/>
              </a:rPr>
              <a:t>c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5">
                <a:latin typeface="Tw Cen MT"/>
                <a:cs typeface="Tw Cen MT"/>
              </a:rPr>
              <a:t>mpo</a:t>
            </a:r>
            <a:r>
              <a:rPr dirty="0" sz="1000">
                <a:latin typeface="Tw Cen MT"/>
                <a:cs typeface="Tw Cen MT"/>
              </a:rPr>
              <a:t>si</a:t>
            </a:r>
            <a:r>
              <a:rPr dirty="0" sz="1000" spc="-10">
                <a:latin typeface="Tw Cen MT"/>
                <a:cs typeface="Tw Cen MT"/>
              </a:rPr>
              <a:t>c</a:t>
            </a:r>
            <a:r>
              <a:rPr dirty="0" sz="1000">
                <a:latin typeface="Tw Cen MT"/>
                <a:cs typeface="Tw Cen MT"/>
              </a:rPr>
              <a:t>ión  </a:t>
            </a:r>
            <a:r>
              <a:rPr dirty="0" sz="1000" spc="-5">
                <a:latin typeface="Tw Cen MT"/>
                <a:cs typeface="Tw Cen MT"/>
              </a:rPr>
              <a:t>aditiva.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17346" y="1841245"/>
            <a:ext cx="23355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3919" algn="l"/>
                <a:tab pos="1837055" algn="l"/>
              </a:tabLst>
            </a:pPr>
            <a:r>
              <a:rPr dirty="0" sz="1000" spc="-5">
                <a:latin typeface="Tw Cen MT"/>
                <a:cs typeface="Tw Cen MT"/>
              </a:rPr>
              <a:t>Matemáticas	Relación</a:t>
            </a:r>
            <a:r>
              <a:rPr dirty="0" sz="100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de</a:t>
            </a:r>
            <a:r>
              <a:rPr dirty="0" sz="1000" spc="10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la	¡A</a:t>
            </a:r>
            <a:r>
              <a:rPr dirty="0" sz="1000" spc="-6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formar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42335" y="1979930"/>
            <a:ext cx="46037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núm</a:t>
            </a:r>
            <a:r>
              <a:rPr dirty="0" sz="1000">
                <a:latin typeface="Tw Cen MT"/>
                <a:cs typeface="Tw Cen MT"/>
              </a:rPr>
              <a:t>e</a:t>
            </a:r>
            <a:r>
              <a:rPr dirty="0" sz="1000" spc="-5">
                <a:latin typeface="Tw Cen MT"/>
                <a:cs typeface="Tw Cen MT"/>
              </a:rPr>
              <a:t>r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5">
                <a:latin typeface="Tw Cen MT"/>
                <a:cs typeface="Tw Cen MT"/>
              </a:rPr>
              <a:t>s!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7616" y="1562112"/>
            <a:ext cx="291846" cy="310883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3781297" y="1841245"/>
            <a:ext cx="23799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Completa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siguiente ejercicio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cuaderno.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81297" y="3899408"/>
            <a:ext cx="28651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Resuelve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la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página 44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y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45 de tu libro de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matemáticas.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29461" y="1562112"/>
            <a:ext cx="907541" cy="310883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7986014" y="1979930"/>
            <a:ext cx="1287145" cy="7315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Envía evidencias de tus  trabajos al whatsApp de  tu maestro (a), tienes  hasta las 9:00 p.m de  cada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día.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86014" y="2808986"/>
            <a:ext cx="12877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  <a:tab pos="923925" algn="l"/>
              </a:tabLst>
            </a:pPr>
            <a:r>
              <a:rPr dirty="0" sz="1000" spc="-5">
                <a:latin typeface="Tw Cen MT"/>
                <a:cs typeface="Tw Cen MT"/>
              </a:rPr>
              <a:t>N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5">
                <a:latin typeface="Tw Cen MT"/>
                <a:cs typeface="Tw Cen MT"/>
              </a:rPr>
              <a:t>T</a:t>
            </a:r>
            <a:r>
              <a:rPr dirty="0" sz="1000">
                <a:latin typeface="Tw Cen MT"/>
                <a:cs typeface="Tw Cen MT"/>
              </a:rPr>
              <a:t>A: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 spc="-10">
                <a:latin typeface="Tw Cen MT"/>
                <a:cs typeface="Tw Cen MT"/>
              </a:rPr>
              <a:t>n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>
                <a:latin typeface="Tw Cen MT"/>
                <a:cs typeface="Tw Cen MT"/>
              </a:rPr>
              <a:t>ol</a:t>
            </a:r>
            <a:r>
              <a:rPr dirty="0" sz="1000" spc="-5">
                <a:latin typeface="Tw Cen MT"/>
                <a:cs typeface="Tw Cen MT"/>
              </a:rPr>
              <a:t>vide</a:t>
            </a:r>
            <a:r>
              <a:rPr dirty="0" sz="1000">
                <a:latin typeface="Tw Cen MT"/>
                <a:cs typeface="Tw Cen MT"/>
              </a:rPr>
              <a:t>s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937004" y="1562112"/>
            <a:ext cx="1791970" cy="311150"/>
            <a:chOff x="1937004" y="1562112"/>
            <a:chExt cx="1791970" cy="311150"/>
          </a:xfrm>
        </p:grpSpPr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37004" y="1562112"/>
              <a:ext cx="952499" cy="31088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89504" y="1562112"/>
              <a:ext cx="838962" cy="31088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7986014" y="2947669"/>
            <a:ext cx="1289050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ponerle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fecha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cada  trabajo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tú nombre </a:t>
            </a:r>
            <a:r>
              <a:rPr dirty="0" sz="1000">
                <a:latin typeface="Tw Cen MT"/>
                <a:cs typeface="Tw Cen MT"/>
              </a:rPr>
              <a:t>en  la </a:t>
            </a:r>
            <a:r>
              <a:rPr dirty="0" sz="1000" spc="-5">
                <a:latin typeface="Tw Cen MT"/>
                <a:cs typeface="Tw Cen MT"/>
              </a:rPr>
              <a:t>parte de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arriba.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33955" y="1866900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3048" y="3048"/>
                </a:moveTo>
                <a:lnTo>
                  <a:pt x="3048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/>
          <p:cNvGrpSpPr/>
          <p:nvPr/>
        </p:nvGrpSpPr>
        <p:grpSpPr>
          <a:xfrm>
            <a:off x="2881883" y="1866900"/>
            <a:ext cx="7620" cy="6350"/>
            <a:chOff x="2881883" y="1866900"/>
            <a:chExt cx="7620" cy="6350"/>
          </a:xfrm>
        </p:grpSpPr>
        <p:sp>
          <p:nvSpPr>
            <p:cNvPr id="49" name="object 49"/>
            <p:cNvSpPr/>
            <p:nvPr/>
          </p:nvSpPr>
          <p:spPr>
            <a:xfrm>
              <a:off x="2882645" y="18669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886455" y="18669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/>
          <p:nvPr/>
        </p:nvSpPr>
        <p:spPr>
          <a:xfrm>
            <a:off x="3722370" y="1869948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927085" y="1869948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3" name="object 53"/>
          <p:cNvGrpSpPr/>
          <p:nvPr/>
        </p:nvGrpSpPr>
        <p:grpSpPr>
          <a:xfrm>
            <a:off x="725423" y="1556004"/>
            <a:ext cx="8609965" cy="3211195"/>
            <a:chOff x="725423" y="1556004"/>
            <a:chExt cx="8609965" cy="3211195"/>
          </a:xfrm>
        </p:grpSpPr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28466" y="1556004"/>
              <a:ext cx="5603747" cy="31699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326117" y="186994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023366" y="40683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930907" y="40683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3366" y="1873008"/>
              <a:ext cx="913637" cy="220216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5423" y="1866900"/>
              <a:ext cx="12191" cy="290017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883407" y="40683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722370" y="40683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37004" y="1873008"/>
              <a:ext cx="952499" cy="220216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927085" y="40683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89503" y="1873008"/>
              <a:ext cx="838962" cy="220216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326117" y="40683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 txBox="1"/>
          <p:nvPr/>
        </p:nvSpPr>
        <p:spPr>
          <a:xfrm>
            <a:off x="1082294" y="4043426"/>
            <a:ext cx="777240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Educación  </a:t>
            </a:r>
            <a:r>
              <a:rPr dirty="0" sz="1000">
                <a:latin typeface="Tw Cen MT"/>
                <a:cs typeface="Tw Cen MT"/>
              </a:rPr>
              <a:t>so</a:t>
            </a:r>
            <a:r>
              <a:rPr dirty="0" sz="1000" spc="-10">
                <a:latin typeface="Tw Cen MT"/>
                <a:cs typeface="Tw Cen MT"/>
              </a:rPr>
              <a:t>c</a:t>
            </a:r>
            <a:r>
              <a:rPr dirty="0" sz="1000">
                <a:latin typeface="Tw Cen MT"/>
                <a:cs typeface="Tw Cen MT"/>
              </a:rPr>
              <a:t>i</a:t>
            </a:r>
            <a:r>
              <a:rPr dirty="0" sz="1000" spc="-5">
                <a:latin typeface="Tw Cen MT"/>
                <a:cs typeface="Tw Cen MT"/>
              </a:rPr>
              <a:t>o</a:t>
            </a:r>
            <a:r>
              <a:rPr dirty="0" sz="1000">
                <a:latin typeface="Tw Cen MT"/>
                <a:cs typeface="Tw Cen MT"/>
              </a:rPr>
              <a:t>e</a:t>
            </a:r>
            <a:r>
              <a:rPr dirty="0" sz="1000" spc="-5">
                <a:latin typeface="Tw Cen MT"/>
                <a:cs typeface="Tw Cen MT"/>
              </a:rPr>
              <a:t>m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10">
                <a:latin typeface="Tw Cen MT"/>
                <a:cs typeface="Tw Cen MT"/>
              </a:rPr>
              <a:t>c</a:t>
            </a:r>
            <a:r>
              <a:rPr dirty="0" sz="1000">
                <a:latin typeface="Tw Cen MT"/>
                <a:cs typeface="Tw Cen MT"/>
              </a:rPr>
              <a:t>io</a:t>
            </a:r>
            <a:r>
              <a:rPr dirty="0" sz="1000" spc="-5">
                <a:latin typeface="Tw Cen MT"/>
                <a:cs typeface="Tw Cen MT"/>
              </a:rPr>
              <a:t>n</a:t>
            </a:r>
            <a:r>
              <a:rPr dirty="0" sz="1000" spc="-10">
                <a:latin typeface="Tw Cen MT"/>
                <a:cs typeface="Tw Cen MT"/>
              </a:rPr>
              <a:t>a</a:t>
            </a:r>
            <a:r>
              <a:rPr dirty="0" sz="1000">
                <a:latin typeface="Tw Cen MT"/>
                <a:cs typeface="Tw Cen MT"/>
              </a:rPr>
              <a:t>l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67" name="object 6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28465" y="1866900"/>
            <a:ext cx="5603747" cy="2208276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2942335" y="4043426"/>
            <a:ext cx="713105" cy="5937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>
                <a:latin typeface="Tw Cen MT"/>
                <a:cs typeface="Tw Cen MT"/>
              </a:rPr>
              <a:t>Con</a:t>
            </a:r>
            <a:r>
              <a:rPr dirty="0" sz="1000" spc="-7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esfuerzo,  los retos  puedo  superar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81297" y="4182110"/>
            <a:ext cx="3853815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Escribe una meta que tienes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largo plazo, después escribe que harás para  lograrla. Recuerda que todo lo que te propongas lo puedes</a:t>
            </a:r>
            <a:r>
              <a:rPr dirty="0" sz="1000" spc="4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lograr.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25297" y="4065905"/>
            <a:ext cx="8607425" cy="701675"/>
            <a:chOff x="725297" y="4065905"/>
            <a:chExt cx="8607425" cy="701675"/>
          </a:xfrm>
        </p:grpSpPr>
        <p:sp>
          <p:nvSpPr>
            <p:cNvPr id="71" name="object 71"/>
            <p:cNvSpPr/>
            <p:nvPr/>
          </p:nvSpPr>
          <p:spPr>
            <a:xfrm>
              <a:off x="728472" y="406908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933955" y="406908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2882645" y="406908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2886455" y="406908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3722370" y="407212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7927086" y="407212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3366" y="4069080"/>
              <a:ext cx="6096" cy="69799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26117" y="4069080"/>
              <a:ext cx="6096" cy="697991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1082294" y="4880102"/>
            <a:ext cx="54483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715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Vida  </a:t>
            </a:r>
            <a:r>
              <a:rPr dirty="0" sz="1000">
                <a:latin typeface="Tw Cen MT"/>
                <a:cs typeface="Tw Cen MT"/>
              </a:rPr>
              <a:t>S</a:t>
            </a:r>
            <a:r>
              <a:rPr dirty="0" sz="1000" spc="-5">
                <a:latin typeface="Tw Cen MT"/>
                <a:cs typeface="Tw Cen MT"/>
              </a:rPr>
              <a:t>a</a:t>
            </a:r>
            <a:r>
              <a:rPr dirty="0" sz="1000">
                <a:latin typeface="Tw Cen MT"/>
                <a:cs typeface="Tw Cen MT"/>
              </a:rPr>
              <a:t>l</a:t>
            </a:r>
            <a:r>
              <a:rPr dirty="0" sz="1000" spc="-5">
                <a:latin typeface="Tw Cen MT"/>
                <a:cs typeface="Tw Cen MT"/>
              </a:rPr>
              <a:t>uda</a:t>
            </a:r>
            <a:r>
              <a:rPr dirty="0" sz="1000" spc="-10">
                <a:latin typeface="Tw Cen MT"/>
                <a:cs typeface="Tw Cen MT"/>
              </a:rPr>
              <a:t>b</a:t>
            </a:r>
            <a:r>
              <a:rPr dirty="0" sz="1000">
                <a:latin typeface="Tw Cen MT"/>
                <a:cs typeface="Tw Cen MT"/>
              </a:rPr>
              <a:t>le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80" name="object 8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29461" y="4075176"/>
            <a:ext cx="907541" cy="697991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1989073" y="4043426"/>
            <a:ext cx="831850" cy="198310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Identifica que  con base al  esfuerzo puede  lograr algo</a:t>
            </a:r>
            <a:r>
              <a:rPr dirty="0" sz="1000" spc="-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que  </a:t>
            </a:r>
            <a:r>
              <a:rPr dirty="0" sz="1000">
                <a:latin typeface="Tw Cen MT"/>
                <a:cs typeface="Tw Cen MT"/>
              </a:rPr>
              <a:t>se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propone.</a:t>
            </a:r>
            <a:endParaRPr sz="1000">
              <a:latin typeface="Tw Cen MT"/>
              <a:cs typeface="Tw Cen MT"/>
            </a:endParaRPr>
          </a:p>
          <a:p>
            <a:pPr marL="12700" marR="46355">
              <a:lnSpc>
                <a:spcPct val="90700"/>
              </a:lnSpc>
              <a:spcBef>
                <a:spcPts val="50"/>
              </a:spcBef>
            </a:pPr>
            <a:r>
              <a:rPr dirty="0" sz="1000" spc="-5">
                <a:latin typeface="Tw Cen MT"/>
                <a:cs typeface="Tw Cen MT"/>
              </a:rPr>
              <a:t>Colabora </a:t>
            </a:r>
            <a:r>
              <a:rPr dirty="0" sz="1000">
                <a:latin typeface="Tw Cen MT"/>
                <a:cs typeface="Tw Cen MT"/>
              </a:rPr>
              <a:t>en  </a:t>
            </a:r>
            <a:r>
              <a:rPr dirty="0" sz="1000" spc="-5">
                <a:latin typeface="Tw Cen MT"/>
                <a:cs typeface="Tw Cen MT"/>
              </a:rPr>
              <a:t>acciones de  higiene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limpieza </a:t>
            </a:r>
            <a:r>
              <a:rPr dirty="0" sz="1000">
                <a:latin typeface="Tw Cen MT"/>
                <a:cs typeface="Tw Cen MT"/>
              </a:rPr>
              <a:t>en  </a:t>
            </a:r>
            <a:r>
              <a:rPr dirty="0" sz="1000" spc="-5">
                <a:latin typeface="Tw Cen MT"/>
                <a:cs typeface="Tw Cen MT"/>
              </a:rPr>
              <a:t>casa, escuela</a:t>
            </a:r>
            <a:r>
              <a:rPr dirty="0" sz="1000" spc="-65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comunidad  para propiciar 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bienestar  común.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942335" y="4741417"/>
            <a:ext cx="663575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Cuidando</a:t>
            </a:r>
            <a:r>
              <a:rPr dirty="0" sz="1000" spc="-7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mi  comunidad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1937004" y="4075176"/>
            <a:ext cx="1791970" cy="698500"/>
            <a:chOff x="1937004" y="4075176"/>
            <a:chExt cx="1791970" cy="698500"/>
          </a:xfrm>
        </p:grpSpPr>
        <p:pic>
          <p:nvPicPr>
            <p:cNvPr id="84" name="object 8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37004" y="4075176"/>
              <a:ext cx="952499" cy="69799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89504" y="4075176"/>
              <a:ext cx="838962" cy="697991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3781297" y="4880102"/>
            <a:ext cx="3623310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45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¿Qué puedes hacer para cuidar tu</a:t>
            </a:r>
            <a:r>
              <a:rPr dirty="0" sz="1000" spc="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comunidad?</a:t>
            </a:r>
            <a:endParaRPr sz="1000">
              <a:latin typeface="Tw Cen MT"/>
              <a:cs typeface="Tw Cen MT"/>
            </a:endParaRPr>
          </a:p>
          <a:p>
            <a:pPr marL="12700" marR="5080">
              <a:lnSpc>
                <a:spcPts val="1090"/>
              </a:lnSpc>
              <a:spcBef>
                <a:spcPts val="70"/>
              </a:spcBef>
            </a:pPr>
            <a:r>
              <a:rPr dirty="0" sz="1000" spc="-5">
                <a:latin typeface="Tw Cen MT"/>
                <a:cs typeface="Tw Cen MT"/>
              </a:rPr>
              <a:t>Piensa que puedes hacer para mejorar tu comunidad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escríbelas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  cuaderno.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725423" y="2011375"/>
            <a:ext cx="8606790" cy="4013200"/>
            <a:chOff x="725423" y="2011375"/>
            <a:chExt cx="8606790" cy="4013200"/>
          </a:xfrm>
        </p:grpSpPr>
        <p:sp>
          <p:nvSpPr>
            <p:cNvPr id="88" name="object 88"/>
            <p:cNvSpPr/>
            <p:nvPr/>
          </p:nvSpPr>
          <p:spPr>
            <a:xfrm>
              <a:off x="725423" y="47701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023366" y="47701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930907" y="47701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882645" y="476707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2883407" y="47701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3722370" y="47701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28466" y="4075176"/>
              <a:ext cx="4204715" cy="697991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7927085" y="47701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9326117" y="47701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5424" y="4773168"/>
              <a:ext cx="304038" cy="125120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29461" y="4773168"/>
              <a:ext cx="907541" cy="1251203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930907" y="602132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2882645" y="601827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37004" y="4773168"/>
              <a:ext cx="952499" cy="1251203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883407" y="602132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89503" y="4773168"/>
              <a:ext cx="838962" cy="125120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722370" y="602132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28466" y="4773168"/>
              <a:ext cx="4204715" cy="1251203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7927085" y="602132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33181" y="4773168"/>
              <a:ext cx="1399031" cy="125120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94125" y="2011375"/>
              <a:ext cx="3677916" cy="1781036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707390" y="6523009"/>
            <a:ext cx="59931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NOTA: es importante que </a:t>
            </a:r>
            <a:r>
              <a:rPr dirty="0" sz="1100">
                <a:latin typeface="Tw Cen MT"/>
                <a:cs typeface="Tw Cen MT"/>
              </a:rPr>
              <a:t>veas </a:t>
            </a:r>
            <a:r>
              <a:rPr dirty="0" sz="1100" spc="-5">
                <a:latin typeface="Tw Cen MT"/>
                <a:cs typeface="Tw Cen MT"/>
              </a:rPr>
              <a:t>las clases por la televisión </a:t>
            </a:r>
            <a:r>
              <a:rPr dirty="0" sz="1100">
                <a:latin typeface="Tw Cen MT"/>
                <a:cs typeface="Tw Cen MT"/>
              </a:rPr>
              <a:t>diariamente </a:t>
            </a:r>
            <a:r>
              <a:rPr dirty="0" sz="1100" spc="-5">
                <a:latin typeface="Tw Cen MT"/>
                <a:cs typeface="Tw Cen MT"/>
              </a:rPr>
              <a:t>para </a:t>
            </a:r>
            <a:r>
              <a:rPr dirty="0" sz="1100">
                <a:latin typeface="Tw Cen MT"/>
                <a:cs typeface="Tw Cen MT"/>
              </a:rPr>
              <a:t>poder </a:t>
            </a:r>
            <a:r>
              <a:rPr dirty="0" sz="1100" spc="-5">
                <a:latin typeface="Tw Cen MT"/>
                <a:cs typeface="Tw Cen MT"/>
              </a:rPr>
              <a:t>realizar tus</a:t>
            </a:r>
            <a:r>
              <a:rPr dirty="0" sz="1100" spc="100">
                <a:latin typeface="Tw Cen MT"/>
                <a:cs typeface="Tw Cen MT"/>
              </a:rPr>
              <a:t> </a:t>
            </a:r>
            <a:r>
              <a:rPr dirty="0" sz="1100" spc="-5">
                <a:latin typeface="Tw Cen MT"/>
                <a:cs typeface="Tw Cen MT"/>
              </a:rPr>
              <a:t>actividades.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304800" y="304800"/>
            <a:ext cx="9448800" cy="7162800"/>
            <a:chOff x="304800" y="304800"/>
            <a:chExt cx="9448800" cy="7162800"/>
          </a:xfrm>
        </p:grpSpPr>
        <p:sp>
          <p:nvSpPr>
            <p:cNvPr id="111" name="object 111"/>
            <p:cNvSpPr/>
            <p:nvPr/>
          </p:nvSpPr>
          <p:spPr>
            <a:xfrm>
              <a:off x="304800" y="304799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66294" y="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66294"/>
                  </a:lnTo>
                  <a:lnTo>
                    <a:pt x="19050" y="66294"/>
                  </a:lnTo>
                  <a:lnTo>
                    <a:pt x="19050" y="19050"/>
                  </a:lnTo>
                  <a:lnTo>
                    <a:pt x="66294" y="19050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323850" y="32384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47244"/>
                  </a:lnTo>
                  <a:lnTo>
                    <a:pt x="38100" y="47244"/>
                  </a:lnTo>
                  <a:lnTo>
                    <a:pt x="38100" y="38100"/>
                  </a:lnTo>
                  <a:lnTo>
                    <a:pt x="47244" y="381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361950" y="304799"/>
              <a:ext cx="9325610" cy="66675"/>
            </a:xfrm>
            <a:custGeom>
              <a:avLst/>
              <a:gdLst/>
              <a:ahLst/>
              <a:cxnLst/>
              <a:rect l="l" t="t" r="r" b="b"/>
              <a:pathLst>
                <a:path w="9325610" h="66675">
                  <a:moveTo>
                    <a:pt x="9144" y="57150"/>
                  </a:moveTo>
                  <a:lnTo>
                    <a:pt x="0" y="57150"/>
                  </a:lnTo>
                  <a:lnTo>
                    <a:pt x="0" y="66294"/>
                  </a:lnTo>
                  <a:lnTo>
                    <a:pt x="9144" y="66294"/>
                  </a:lnTo>
                  <a:lnTo>
                    <a:pt x="9144" y="57150"/>
                  </a:lnTo>
                  <a:close/>
                </a:path>
                <a:path w="9325610" h="66675">
                  <a:moveTo>
                    <a:pt x="9325356" y="0"/>
                  </a:moveTo>
                  <a:lnTo>
                    <a:pt x="9144" y="0"/>
                  </a:lnTo>
                  <a:lnTo>
                    <a:pt x="9144" y="19050"/>
                  </a:lnTo>
                  <a:lnTo>
                    <a:pt x="9325356" y="19050"/>
                  </a:lnTo>
                  <a:lnTo>
                    <a:pt x="93253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371093" y="323850"/>
              <a:ext cx="9316720" cy="38100"/>
            </a:xfrm>
            <a:custGeom>
              <a:avLst/>
              <a:gdLst/>
              <a:ahLst/>
              <a:cxnLst/>
              <a:rect l="l" t="t" r="r" b="b"/>
              <a:pathLst>
                <a:path w="9316720" h="38100">
                  <a:moveTo>
                    <a:pt x="93162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6212" y="38100"/>
                  </a:lnTo>
                  <a:lnTo>
                    <a:pt x="9316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371094" y="304799"/>
              <a:ext cx="9382760" cy="66675"/>
            </a:xfrm>
            <a:custGeom>
              <a:avLst/>
              <a:gdLst/>
              <a:ahLst/>
              <a:cxnLst/>
              <a:rect l="l" t="t" r="r" b="b"/>
              <a:pathLst>
                <a:path w="9382760" h="66675">
                  <a:moveTo>
                    <a:pt x="9316199" y="57150"/>
                  </a:moveTo>
                  <a:lnTo>
                    <a:pt x="0" y="57150"/>
                  </a:lnTo>
                  <a:lnTo>
                    <a:pt x="0" y="66294"/>
                  </a:lnTo>
                  <a:lnTo>
                    <a:pt x="9316199" y="66294"/>
                  </a:lnTo>
                  <a:lnTo>
                    <a:pt x="9316199" y="57150"/>
                  </a:lnTo>
                  <a:close/>
                </a:path>
                <a:path w="9382760" h="66675">
                  <a:moveTo>
                    <a:pt x="9382506" y="0"/>
                  </a:moveTo>
                  <a:lnTo>
                    <a:pt x="9363456" y="0"/>
                  </a:lnTo>
                  <a:lnTo>
                    <a:pt x="9316212" y="0"/>
                  </a:lnTo>
                  <a:lnTo>
                    <a:pt x="9316212" y="19050"/>
                  </a:lnTo>
                  <a:lnTo>
                    <a:pt x="9363456" y="19050"/>
                  </a:lnTo>
                  <a:lnTo>
                    <a:pt x="9363456" y="66294"/>
                  </a:lnTo>
                  <a:lnTo>
                    <a:pt x="9382506" y="66294"/>
                  </a:lnTo>
                  <a:lnTo>
                    <a:pt x="9382506" y="19050"/>
                  </a:lnTo>
                  <a:lnTo>
                    <a:pt x="9382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9687306" y="32384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914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144" y="38100"/>
                  </a:lnTo>
                  <a:lnTo>
                    <a:pt x="9144" y="47244"/>
                  </a:lnTo>
                  <a:lnTo>
                    <a:pt x="47244" y="47244"/>
                  </a:lnTo>
                  <a:lnTo>
                    <a:pt x="47244" y="381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304800" y="361949"/>
              <a:ext cx="9391650" cy="7039609"/>
            </a:xfrm>
            <a:custGeom>
              <a:avLst/>
              <a:gdLst/>
              <a:ahLst/>
              <a:cxnLst/>
              <a:rect l="l" t="t" r="r" b="b"/>
              <a:pathLst>
                <a:path w="9391650" h="7039609">
                  <a:moveTo>
                    <a:pt x="19050" y="9144"/>
                  </a:moveTo>
                  <a:lnTo>
                    <a:pt x="0" y="9144"/>
                  </a:lnTo>
                  <a:lnTo>
                    <a:pt x="0" y="7039356"/>
                  </a:lnTo>
                  <a:lnTo>
                    <a:pt x="19050" y="7039356"/>
                  </a:lnTo>
                  <a:lnTo>
                    <a:pt x="19050" y="9144"/>
                  </a:lnTo>
                  <a:close/>
                </a:path>
                <a:path w="9391650" h="7039609">
                  <a:moveTo>
                    <a:pt x="9391650" y="0"/>
                  </a:moveTo>
                  <a:lnTo>
                    <a:pt x="9382506" y="0"/>
                  </a:lnTo>
                  <a:lnTo>
                    <a:pt x="9382506" y="9144"/>
                  </a:lnTo>
                  <a:lnTo>
                    <a:pt x="9391650" y="9144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323850" y="371093"/>
              <a:ext cx="38100" cy="7030720"/>
            </a:xfrm>
            <a:custGeom>
              <a:avLst/>
              <a:gdLst/>
              <a:ahLst/>
              <a:cxnLst/>
              <a:rect l="l" t="t" r="r" b="b"/>
              <a:pathLst>
                <a:path w="38100" h="7030720">
                  <a:moveTo>
                    <a:pt x="38100" y="0"/>
                  </a:moveTo>
                  <a:lnTo>
                    <a:pt x="0" y="0"/>
                  </a:lnTo>
                  <a:lnTo>
                    <a:pt x="0" y="7030211"/>
                  </a:lnTo>
                  <a:lnTo>
                    <a:pt x="38100" y="703021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361950" y="371093"/>
              <a:ext cx="9391650" cy="7030720"/>
            </a:xfrm>
            <a:custGeom>
              <a:avLst/>
              <a:gdLst/>
              <a:ahLst/>
              <a:cxnLst/>
              <a:rect l="l" t="t" r="r" b="b"/>
              <a:pathLst>
                <a:path w="9391650" h="7030720">
                  <a:moveTo>
                    <a:pt x="9144" y="12"/>
                  </a:moveTo>
                  <a:lnTo>
                    <a:pt x="0" y="12"/>
                  </a:lnTo>
                  <a:lnTo>
                    <a:pt x="0" y="7030212"/>
                  </a:lnTo>
                  <a:lnTo>
                    <a:pt x="9144" y="7030212"/>
                  </a:lnTo>
                  <a:lnTo>
                    <a:pt x="9144" y="12"/>
                  </a:lnTo>
                  <a:close/>
                </a:path>
                <a:path w="9391650" h="7030720">
                  <a:moveTo>
                    <a:pt x="9391650" y="0"/>
                  </a:moveTo>
                  <a:lnTo>
                    <a:pt x="9372600" y="0"/>
                  </a:lnTo>
                  <a:lnTo>
                    <a:pt x="9372600" y="7030212"/>
                  </a:lnTo>
                  <a:lnTo>
                    <a:pt x="9391650" y="7030212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9696450" y="371093"/>
              <a:ext cx="38100" cy="7030720"/>
            </a:xfrm>
            <a:custGeom>
              <a:avLst/>
              <a:gdLst/>
              <a:ahLst/>
              <a:cxnLst/>
              <a:rect l="l" t="t" r="r" b="b"/>
              <a:pathLst>
                <a:path w="38100" h="7030720">
                  <a:moveTo>
                    <a:pt x="38100" y="0"/>
                  </a:moveTo>
                  <a:lnTo>
                    <a:pt x="0" y="0"/>
                  </a:lnTo>
                  <a:lnTo>
                    <a:pt x="0" y="7030211"/>
                  </a:lnTo>
                  <a:lnTo>
                    <a:pt x="38100" y="703021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304800" y="371106"/>
              <a:ext cx="9391650" cy="7096759"/>
            </a:xfrm>
            <a:custGeom>
              <a:avLst/>
              <a:gdLst/>
              <a:ahLst/>
              <a:cxnLst/>
              <a:rect l="l" t="t" r="r" b="b"/>
              <a:pathLst>
                <a:path w="9391650" h="7096759">
                  <a:moveTo>
                    <a:pt x="66294" y="7077443"/>
                  </a:moveTo>
                  <a:lnTo>
                    <a:pt x="19050" y="7077443"/>
                  </a:lnTo>
                  <a:lnTo>
                    <a:pt x="19050" y="7030199"/>
                  </a:lnTo>
                  <a:lnTo>
                    <a:pt x="0" y="7030199"/>
                  </a:lnTo>
                  <a:lnTo>
                    <a:pt x="0" y="7077443"/>
                  </a:lnTo>
                  <a:lnTo>
                    <a:pt x="0" y="7096493"/>
                  </a:lnTo>
                  <a:lnTo>
                    <a:pt x="19050" y="7096493"/>
                  </a:lnTo>
                  <a:lnTo>
                    <a:pt x="66294" y="7096493"/>
                  </a:lnTo>
                  <a:lnTo>
                    <a:pt x="66294" y="7077443"/>
                  </a:lnTo>
                  <a:close/>
                </a:path>
                <a:path w="9391650" h="7096759">
                  <a:moveTo>
                    <a:pt x="9391650" y="0"/>
                  </a:moveTo>
                  <a:lnTo>
                    <a:pt x="9382506" y="0"/>
                  </a:lnTo>
                  <a:lnTo>
                    <a:pt x="9382506" y="7030199"/>
                  </a:lnTo>
                  <a:lnTo>
                    <a:pt x="9391650" y="7030199"/>
                  </a:lnTo>
                  <a:lnTo>
                    <a:pt x="93916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323850" y="740130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9144"/>
                  </a:moveTo>
                  <a:lnTo>
                    <a:pt x="38100" y="9144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47244"/>
                  </a:lnTo>
                  <a:lnTo>
                    <a:pt x="38100" y="47244"/>
                  </a:lnTo>
                  <a:lnTo>
                    <a:pt x="47244" y="47244"/>
                  </a:lnTo>
                  <a:lnTo>
                    <a:pt x="47244" y="9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361950" y="7401305"/>
              <a:ext cx="9325610" cy="66675"/>
            </a:xfrm>
            <a:custGeom>
              <a:avLst/>
              <a:gdLst/>
              <a:ahLst/>
              <a:cxnLst/>
              <a:rect l="l" t="t" r="r" b="b"/>
              <a:pathLst>
                <a:path w="9325610" h="6667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  <a:path w="9325610" h="66675">
                  <a:moveTo>
                    <a:pt x="9325356" y="47244"/>
                  </a:moveTo>
                  <a:lnTo>
                    <a:pt x="9144" y="47244"/>
                  </a:lnTo>
                  <a:lnTo>
                    <a:pt x="9144" y="66294"/>
                  </a:lnTo>
                  <a:lnTo>
                    <a:pt x="9325356" y="66294"/>
                  </a:lnTo>
                  <a:lnTo>
                    <a:pt x="9325356" y="4724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371093" y="7410450"/>
              <a:ext cx="9316720" cy="38100"/>
            </a:xfrm>
            <a:custGeom>
              <a:avLst/>
              <a:gdLst/>
              <a:ahLst/>
              <a:cxnLst/>
              <a:rect l="l" t="t" r="r" b="b"/>
              <a:pathLst>
                <a:path w="9316720" h="38100">
                  <a:moveTo>
                    <a:pt x="93162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6212" y="38100"/>
                  </a:lnTo>
                  <a:lnTo>
                    <a:pt x="9316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371094" y="7401305"/>
              <a:ext cx="9382760" cy="66675"/>
            </a:xfrm>
            <a:custGeom>
              <a:avLst/>
              <a:gdLst/>
              <a:ahLst/>
              <a:cxnLst/>
              <a:rect l="l" t="t" r="r" b="b"/>
              <a:pathLst>
                <a:path w="9382760" h="66675">
                  <a:moveTo>
                    <a:pt x="93161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316199" y="9144"/>
                  </a:lnTo>
                  <a:lnTo>
                    <a:pt x="9316199" y="0"/>
                  </a:lnTo>
                  <a:close/>
                </a:path>
                <a:path w="9382760" h="66675">
                  <a:moveTo>
                    <a:pt x="9382506" y="0"/>
                  </a:moveTo>
                  <a:lnTo>
                    <a:pt x="9363456" y="0"/>
                  </a:lnTo>
                  <a:lnTo>
                    <a:pt x="9363456" y="47244"/>
                  </a:lnTo>
                  <a:lnTo>
                    <a:pt x="9316212" y="47244"/>
                  </a:lnTo>
                  <a:lnTo>
                    <a:pt x="9316212" y="66294"/>
                  </a:lnTo>
                  <a:lnTo>
                    <a:pt x="9363456" y="66294"/>
                  </a:lnTo>
                  <a:lnTo>
                    <a:pt x="9382506" y="66294"/>
                  </a:lnTo>
                  <a:lnTo>
                    <a:pt x="9382506" y="47244"/>
                  </a:lnTo>
                  <a:lnTo>
                    <a:pt x="9382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9687306" y="740130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47244"/>
                  </a:lnTo>
                  <a:lnTo>
                    <a:pt x="9144" y="47244"/>
                  </a:lnTo>
                  <a:lnTo>
                    <a:pt x="47244" y="47244"/>
                  </a:lnTo>
                  <a:lnTo>
                    <a:pt x="47244" y="9144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9687306" y="740130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Miguel Oswaldo González Cuevas</dc:creator>
  <dcterms:created xsi:type="dcterms:W3CDTF">2020-11-09T18:00:50Z</dcterms:created>
  <dcterms:modified xsi:type="dcterms:W3CDTF">2020-11-09T18:00:50Z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