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A7CB"/>
    <a:srgbClr val="37A9FF"/>
    <a:srgbClr val="FFD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60" y="35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40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7739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031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507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56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48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626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732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281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460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762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AF3C3-1667-4FEA-9638-ED2503C140A5}" type="datetimeFigureOut">
              <a:rPr lang="es-ES" smtClean="0"/>
              <a:t>21/09/2020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FA70-98B6-4A86-B151-00E83875FC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174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5" y="541054"/>
            <a:ext cx="1293977" cy="155069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42" y="2638235"/>
            <a:ext cx="1292463" cy="158152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5" y="4767880"/>
            <a:ext cx="1293976" cy="15474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136" y="523784"/>
            <a:ext cx="1293976" cy="158523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136" y="2641755"/>
            <a:ext cx="1293976" cy="157448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201" y="542683"/>
            <a:ext cx="1293977" cy="154743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136" y="4766250"/>
            <a:ext cx="1293976" cy="155069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201" y="4780220"/>
            <a:ext cx="1293977" cy="152275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834" y="2641755"/>
            <a:ext cx="1286711" cy="157448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252" y="529157"/>
            <a:ext cx="1293976" cy="157448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252" y="2653652"/>
            <a:ext cx="1293976" cy="155069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252" y="4760723"/>
            <a:ext cx="1293977" cy="156174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464" y="535696"/>
            <a:ext cx="1293697" cy="156141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324" y="2641755"/>
            <a:ext cx="1293976" cy="157448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324" y="4754353"/>
            <a:ext cx="1293976" cy="1574488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375" y="555023"/>
            <a:ext cx="1293977" cy="1522754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375" y="2636382"/>
            <a:ext cx="1293976" cy="1585234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515" y="4766418"/>
            <a:ext cx="1293697" cy="1550359"/>
          </a:xfrm>
          <a:prstGeom prst="rect">
            <a:avLst/>
          </a:prstGeom>
        </p:spPr>
      </p:pic>
      <p:pic>
        <p:nvPicPr>
          <p:cNvPr id="58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130" y="1654370"/>
            <a:ext cx="407884" cy="390209"/>
          </a:xfrm>
          <a:prstGeom prst="rect">
            <a:avLst/>
          </a:prstGeom>
        </p:spPr>
      </p:pic>
      <p:pic>
        <p:nvPicPr>
          <p:cNvPr id="60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08" y="3784660"/>
            <a:ext cx="407884" cy="390209"/>
          </a:xfrm>
          <a:prstGeom prst="rect">
            <a:avLst/>
          </a:prstGeom>
        </p:spPr>
      </p:pic>
      <p:pic>
        <p:nvPicPr>
          <p:cNvPr id="62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08" y="5914950"/>
            <a:ext cx="407884" cy="390209"/>
          </a:xfrm>
          <a:prstGeom prst="rect">
            <a:avLst/>
          </a:prstGeom>
        </p:spPr>
      </p:pic>
      <p:pic>
        <p:nvPicPr>
          <p:cNvPr id="64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817" y="1654370"/>
            <a:ext cx="407884" cy="390209"/>
          </a:xfrm>
          <a:prstGeom prst="rect">
            <a:avLst/>
          </a:prstGeom>
        </p:spPr>
      </p:pic>
      <p:pic>
        <p:nvPicPr>
          <p:cNvPr id="66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195" y="3784660"/>
            <a:ext cx="407884" cy="390209"/>
          </a:xfrm>
          <a:prstGeom prst="rect">
            <a:avLst/>
          </a:prstGeom>
        </p:spPr>
      </p:pic>
      <p:pic>
        <p:nvPicPr>
          <p:cNvPr id="68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195" y="5914950"/>
            <a:ext cx="407884" cy="390209"/>
          </a:xfrm>
          <a:prstGeom prst="rect">
            <a:avLst/>
          </a:prstGeom>
        </p:spPr>
      </p:pic>
      <p:pic>
        <p:nvPicPr>
          <p:cNvPr id="70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32" y="1617134"/>
            <a:ext cx="407884" cy="390209"/>
          </a:xfrm>
          <a:prstGeom prst="rect">
            <a:avLst/>
          </a:prstGeom>
        </p:spPr>
      </p:pic>
      <p:pic>
        <p:nvPicPr>
          <p:cNvPr id="72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310" y="3747424"/>
            <a:ext cx="407884" cy="390209"/>
          </a:xfrm>
          <a:prstGeom prst="rect">
            <a:avLst/>
          </a:prstGeom>
        </p:spPr>
      </p:pic>
      <p:pic>
        <p:nvPicPr>
          <p:cNvPr id="74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310" y="5877714"/>
            <a:ext cx="407884" cy="390209"/>
          </a:xfrm>
          <a:prstGeom prst="rect">
            <a:avLst/>
          </a:prstGeom>
        </p:spPr>
      </p:pic>
      <p:pic>
        <p:nvPicPr>
          <p:cNvPr id="76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710" y="1654370"/>
            <a:ext cx="407884" cy="390209"/>
          </a:xfrm>
          <a:prstGeom prst="rect">
            <a:avLst/>
          </a:prstGeom>
        </p:spPr>
      </p:pic>
      <p:pic>
        <p:nvPicPr>
          <p:cNvPr id="78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088" y="3784660"/>
            <a:ext cx="407884" cy="390209"/>
          </a:xfrm>
          <a:prstGeom prst="rect">
            <a:avLst/>
          </a:prstGeom>
        </p:spPr>
      </p:pic>
      <p:pic>
        <p:nvPicPr>
          <p:cNvPr id="80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088" y="5914950"/>
            <a:ext cx="407884" cy="390209"/>
          </a:xfrm>
          <a:prstGeom prst="rect">
            <a:avLst/>
          </a:prstGeom>
        </p:spPr>
      </p:pic>
      <p:pic>
        <p:nvPicPr>
          <p:cNvPr id="82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173" y="1654370"/>
            <a:ext cx="407884" cy="390209"/>
          </a:xfrm>
          <a:prstGeom prst="rect">
            <a:avLst/>
          </a:prstGeom>
        </p:spPr>
      </p:pic>
      <p:pic>
        <p:nvPicPr>
          <p:cNvPr id="84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551" y="3784660"/>
            <a:ext cx="407884" cy="390209"/>
          </a:xfrm>
          <a:prstGeom prst="rect">
            <a:avLst/>
          </a:prstGeom>
        </p:spPr>
      </p:pic>
      <p:pic>
        <p:nvPicPr>
          <p:cNvPr id="86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551" y="5914950"/>
            <a:ext cx="407884" cy="390209"/>
          </a:xfrm>
          <a:prstGeom prst="rect">
            <a:avLst/>
          </a:prstGeom>
        </p:spPr>
      </p:pic>
      <p:pic>
        <p:nvPicPr>
          <p:cNvPr id="88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987" y="1654370"/>
            <a:ext cx="407884" cy="390209"/>
          </a:xfrm>
          <a:prstGeom prst="rect">
            <a:avLst/>
          </a:prstGeom>
        </p:spPr>
      </p:pic>
      <p:pic>
        <p:nvPicPr>
          <p:cNvPr id="90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365" y="3784660"/>
            <a:ext cx="407884" cy="390209"/>
          </a:xfrm>
          <a:prstGeom prst="rect">
            <a:avLst/>
          </a:prstGeom>
        </p:spPr>
      </p:pic>
      <p:pic>
        <p:nvPicPr>
          <p:cNvPr id="92" name="ASP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365" y="5914950"/>
            <a:ext cx="407884" cy="390209"/>
          </a:xfrm>
          <a:prstGeom prst="rect">
            <a:avLst/>
          </a:prstGeom>
        </p:spPr>
      </p:pic>
      <p:sp>
        <p:nvSpPr>
          <p:cNvPr id="122" name="Rectángulo 121"/>
          <p:cNvSpPr/>
          <p:nvPr/>
        </p:nvSpPr>
        <p:spPr>
          <a:xfrm>
            <a:off x="-24183" y="0"/>
            <a:ext cx="841006" cy="68805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3" name="Rectángulo 122"/>
          <p:cNvSpPr/>
          <p:nvPr/>
        </p:nvSpPr>
        <p:spPr>
          <a:xfrm>
            <a:off x="29024" y="-30214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4" name="Rectángulo 123"/>
          <p:cNvSpPr/>
          <p:nvPr/>
        </p:nvSpPr>
        <p:spPr>
          <a:xfrm>
            <a:off x="29024" y="950770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5" name="Rectángulo 124"/>
          <p:cNvSpPr/>
          <p:nvPr/>
        </p:nvSpPr>
        <p:spPr>
          <a:xfrm>
            <a:off x="29024" y="1654370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6" name="Rectángulo 125"/>
          <p:cNvSpPr/>
          <p:nvPr/>
        </p:nvSpPr>
        <p:spPr>
          <a:xfrm>
            <a:off x="29024" y="2718620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Ñ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7" name="Rectángulo 126"/>
          <p:cNvSpPr/>
          <p:nvPr/>
        </p:nvSpPr>
        <p:spPr>
          <a:xfrm>
            <a:off x="29024" y="3584090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2" name="Imagen 1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826" y="6277941"/>
            <a:ext cx="2626951" cy="803538"/>
          </a:xfrm>
          <a:prstGeom prst="rect">
            <a:avLst/>
          </a:prstGeom>
        </p:spPr>
      </p:pic>
      <p:pic>
        <p:nvPicPr>
          <p:cNvPr id="133" name="Imagen 1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493" y="3223654"/>
            <a:ext cx="412969" cy="410687"/>
          </a:xfrm>
          <a:prstGeom prst="rect">
            <a:avLst/>
          </a:prstGeom>
        </p:spPr>
      </p:pic>
      <p:pic>
        <p:nvPicPr>
          <p:cNvPr id="134" name="Imagen 1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78" y="5914950"/>
            <a:ext cx="468235" cy="891876"/>
          </a:xfrm>
          <a:prstGeom prst="rect">
            <a:avLst/>
          </a:prstGeom>
        </p:spPr>
      </p:pic>
      <p:sp>
        <p:nvSpPr>
          <p:cNvPr id="94" name="Rectángulo 93"/>
          <p:cNvSpPr/>
          <p:nvPr/>
        </p:nvSpPr>
        <p:spPr>
          <a:xfrm>
            <a:off x="11354080" y="-3855"/>
            <a:ext cx="841006" cy="68805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5" name="Rectángulo 94"/>
          <p:cNvSpPr/>
          <p:nvPr/>
        </p:nvSpPr>
        <p:spPr>
          <a:xfrm>
            <a:off x="11407287" y="2114043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6" name="Rectángulo 95"/>
          <p:cNvSpPr/>
          <p:nvPr/>
        </p:nvSpPr>
        <p:spPr>
          <a:xfrm>
            <a:off x="11407287" y="3095027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7" name="Rectángulo 96"/>
          <p:cNvSpPr/>
          <p:nvPr/>
        </p:nvSpPr>
        <p:spPr>
          <a:xfrm>
            <a:off x="11407287" y="3997409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8" name="Rectángulo 97"/>
          <p:cNvSpPr/>
          <p:nvPr/>
        </p:nvSpPr>
        <p:spPr>
          <a:xfrm>
            <a:off x="11444251" y="5002058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Ñ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9" name="Rectángulo 98"/>
          <p:cNvSpPr/>
          <p:nvPr/>
        </p:nvSpPr>
        <p:spPr>
          <a:xfrm>
            <a:off x="11407287" y="5728347"/>
            <a:ext cx="697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s-ES" sz="66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0" name="Imagen 9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8947" y="488400"/>
            <a:ext cx="468235" cy="891876"/>
          </a:xfrm>
          <a:prstGeom prst="rect">
            <a:avLst/>
          </a:prstGeom>
        </p:spPr>
      </p:pic>
      <p:pic>
        <p:nvPicPr>
          <p:cNvPr id="24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72" y="488400"/>
            <a:ext cx="1366201" cy="1656000"/>
          </a:xfrm>
          <a:prstGeom prst="rect">
            <a:avLst/>
          </a:prstGeom>
        </p:spPr>
      </p:pic>
      <p:pic>
        <p:nvPicPr>
          <p:cNvPr id="61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50" y="2618690"/>
            <a:ext cx="1366201" cy="1656000"/>
          </a:xfrm>
          <a:prstGeom prst="rect">
            <a:avLst/>
          </a:prstGeom>
        </p:spPr>
      </p:pic>
      <p:pic>
        <p:nvPicPr>
          <p:cNvPr id="63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50" y="4748980"/>
            <a:ext cx="1366201" cy="1656000"/>
          </a:xfrm>
          <a:prstGeom prst="rect">
            <a:avLst/>
          </a:prstGeom>
        </p:spPr>
      </p:pic>
      <p:pic>
        <p:nvPicPr>
          <p:cNvPr id="65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659" y="488400"/>
            <a:ext cx="1366201" cy="1656000"/>
          </a:xfrm>
          <a:prstGeom prst="rect">
            <a:avLst/>
          </a:prstGeom>
        </p:spPr>
      </p:pic>
      <p:pic>
        <p:nvPicPr>
          <p:cNvPr id="67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037" y="2618690"/>
            <a:ext cx="1366201" cy="1656000"/>
          </a:xfrm>
          <a:prstGeom prst="rect">
            <a:avLst/>
          </a:prstGeom>
        </p:spPr>
      </p:pic>
      <p:pic>
        <p:nvPicPr>
          <p:cNvPr id="69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037" y="4748980"/>
            <a:ext cx="1366201" cy="1656000"/>
          </a:xfrm>
          <a:prstGeom prst="rect">
            <a:avLst/>
          </a:prstGeom>
        </p:spPr>
      </p:pic>
      <p:pic>
        <p:nvPicPr>
          <p:cNvPr id="73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52" y="2581454"/>
            <a:ext cx="1366201" cy="1656000"/>
          </a:xfrm>
          <a:prstGeom prst="rect">
            <a:avLst/>
          </a:prstGeom>
        </p:spPr>
      </p:pic>
      <p:pic>
        <p:nvPicPr>
          <p:cNvPr id="75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52" y="4711744"/>
            <a:ext cx="1366201" cy="1656000"/>
          </a:xfrm>
          <a:prstGeom prst="rect">
            <a:avLst/>
          </a:prstGeom>
        </p:spPr>
      </p:pic>
      <p:pic>
        <p:nvPicPr>
          <p:cNvPr id="77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552" y="488400"/>
            <a:ext cx="1366201" cy="1656000"/>
          </a:xfrm>
          <a:prstGeom prst="rect">
            <a:avLst/>
          </a:prstGeom>
        </p:spPr>
      </p:pic>
      <p:pic>
        <p:nvPicPr>
          <p:cNvPr id="79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930" y="2618690"/>
            <a:ext cx="1366201" cy="1656000"/>
          </a:xfrm>
          <a:prstGeom prst="rect">
            <a:avLst/>
          </a:prstGeom>
        </p:spPr>
      </p:pic>
      <p:pic>
        <p:nvPicPr>
          <p:cNvPr id="81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930" y="4748980"/>
            <a:ext cx="1366201" cy="1656000"/>
          </a:xfrm>
          <a:prstGeom prst="rect">
            <a:avLst/>
          </a:prstGeom>
        </p:spPr>
      </p:pic>
      <p:pic>
        <p:nvPicPr>
          <p:cNvPr id="83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015" y="488400"/>
            <a:ext cx="1366201" cy="1656000"/>
          </a:xfrm>
          <a:prstGeom prst="rect">
            <a:avLst/>
          </a:prstGeom>
        </p:spPr>
      </p:pic>
      <p:pic>
        <p:nvPicPr>
          <p:cNvPr id="85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393" y="2618690"/>
            <a:ext cx="1366201" cy="1656000"/>
          </a:xfrm>
          <a:prstGeom prst="rect">
            <a:avLst/>
          </a:prstGeom>
        </p:spPr>
      </p:pic>
      <p:pic>
        <p:nvPicPr>
          <p:cNvPr id="87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393" y="4748980"/>
            <a:ext cx="1366201" cy="1656000"/>
          </a:xfrm>
          <a:prstGeom prst="rect">
            <a:avLst/>
          </a:prstGeom>
        </p:spPr>
      </p:pic>
      <p:pic>
        <p:nvPicPr>
          <p:cNvPr id="89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829" y="488400"/>
            <a:ext cx="1366201" cy="1656000"/>
          </a:xfrm>
          <a:prstGeom prst="rect">
            <a:avLst/>
          </a:prstGeom>
        </p:spPr>
      </p:pic>
      <p:pic>
        <p:nvPicPr>
          <p:cNvPr id="91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207" y="2618690"/>
            <a:ext cx="1366201" cy="1656000"/>
          </a:xfrm>
          <a:prstGeom prst="rect">
            <a:avLst/>
          </a:prstGeom>
        </p:spPr>
      </p:pic>
      <p:pic>
        <p:nvPicPr>
          <p:cNvPr id="93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207" y="4748980"/>
            <a:ext cx="1366201" cy="1656000"/>
          </a:xfrm>
          <a:prstGeom prst="rect">
            <a:avLst/>
          </a:prstGeom>
        </p:spPr>
      </p:pic>
      <p:pic>
        <p:nvPicPr>
          <p:cNvPr id="71" name="TAP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774" y="451164"/>
            <a:ext cx="1366201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2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10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Ciudad Real Núñez</dc:creator>
  <cp:lastModifiedBy>Antonio Ciudad Real Núñez</cp:lastModifiedBy>
  <cp:revision>10</cp:revision>
  <dcterms:created xsi:type="dcterms:W3CDTF">2020-05-15T14:19:44Z</dcterms:created>
  <dcterms:modified xsi:type="dcterms:W3CDTF">2020-09-21T11:43:32Z</dcterms:modified>
  <cp:contentStatus/>
</cp:coreProperties>
</file>