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2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44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4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7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5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8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30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9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59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80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3253-3775-4ABC-AFC2-1889B96B1805}" type="datetimeFigureOut">
              <a:rPr lang="es-ES" smtClean="0"/>
              <a:t>09/05/2020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4A67-3710-47E2-9BF2-031AD08A31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6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onido rule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5094" y="5467636"/>
            <a:ext cx="415004" cy="4150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319784"/>
            <a:ext cx="4052622" cy="4248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3" y="1304544"/>
            <a:ext cx="4052622" cy="4248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67" y="1304544"/>
            <a:ext cx="4052622" cy="4248912"/>
          </a:xfrm>
          <a:prstGeom prst="rect">
            <a:avLst/>
          </a:prstGeom>
        </p:spPr>
      </p:pic>
      <p:pic>
        <p:nvPicPr>
          <p:cNvPr id="7" name="BOTÓ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635" y="5116997"/>
            <a:ext cx="1379921" cy="16862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9228">
            <a:off x="185747" y="5177381"/>
            <a:ext cx="1081364" cy="7521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9228">
            <a:off x="4238367" y="5240885"/>
            <a:ext cx="1081364" cy="7521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9228">
            <a:off x="8454770" y="5299063"/>
            <a:ext cx="1081364" cy="75214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84063" y="5680465"/>
            <a:ext cx="2722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HelloTGIF" panose="02000603000000000000" pitchFamily="2" charset="0"/>
              </a:rPr>
              <a:t>PERSONAJE</a:t>
            </a:r>
            <a:endParaRPr lang="es-E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HelloTGIF" panose="02000603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482240" y="5680465"/>
            <a:ext cx="1643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HelloTGIF" panose="02000603000000000000" pitchFamily="2" charset="0"/>
              </a:rPr>
              <a:t>LUGAR</a:t>
            </a:r>
            <a:endParaRPr lang="es-E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HelloTGIF" panose="02000603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071944" y="5840726"/>
            <a:ext cx="1897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HelloTGIF" panose="02000603000000000000" pitchFamily="2" charset="0"/>
              </a:rPr>
              <a:t>OBJETO</a:t>
            </a:r>
            <a:endParaRPr lang="es-E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HelloTGIF" panose="020006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64657" y="495041"/>
            <a:ext cx="8837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HelloTGIF" panose="02000603000000000000" pitchFamily="2" charset="0"/>
              </a:rPr>
              <a:t>LA RULETA DE LOS CUENTOS MÁGICOS </a:t>
            </a:r>
            <a:endParaRPr lang="es-E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HelloTGIF" panose="02000603000000000000" pitchFamily="2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878992" y="6295114"/>
            <a:ext cx="397743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0"/>
                <a:latin typeface="Bookman Old Style" panose="02050604050505020204" pitchFamily="18" charset="0"/>
                <a:ea typeface="HelloTGIF" panose="02000603000000000000" pitchFamily="2" charset="0"/>
              </a:rPr>
              <a:t>Instrucciones: </a:t>
            </a:r>
            <a:r>
              <a:rPr lang="es-ES" sz="1400" b="1" dirty="0" smtClean="0">
                <a:ln w="0"/>
                <a:solidFill>
                  <a:schemeClr val="bg1"/>
                </a:solidFill>
                <a:latin typeface="Bookman Old Style" panose="02050604050505020204" pitchFamily="18" charset="0"/>
                <a:ea typeface="HelloTGIF" panose="02000603000000000000" pitchFamily="2" charset="0"/>
              </a:rPr>
              <a:t>3 veces botón para poner en marcha y 2 veces para parar </a:t>
            </a:r>
            <a:endParaRPr lang="es-ES" sz="1400" b="1" cap="none" spc="0" dirty="0">
              <a:ln w="0"/>
              <a:solidFill>
                <a:schemeClr val="bg1"/>
              </a:solidFill>
              <a:latin typeface="Bookman Old Style" panose="02050604050505020204" pitchFamily="18" charset="0"/>
              <a:ea typeface="HelloTGIF" panose="02000603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26" y="3201394"/>
            <a:ext cx="488389" cy="48569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6055033"/>
            <a:ext cx="3974578" cy="121575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659">
            <a:off x="526615" y="5378189"/>
            <a:ext cx="258711" cy="4927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69" y="3201394"/>
            <a:ext cx="488389" cy="48569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83" y="3186154"/>
            <a:ext cx="488389" cy="48569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659">
            <a:off x="4614752" y="5449972"/>
            <a:ext cx="258711" cy="49278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659">
            <a:off x="8788922" y="5551404"/>
            <a:ext cx="258711" cy="4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</Words>
  <Application>Microsoft Office PowerPoint</Application>
  <PresentationFormat>Panorámica</PresentationFormat>
  <Paragraphs>5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HelloTGIF</vt:lpstr>
      <vt:lpstr>Janda Manatee Solid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14</cp:revision>
  <dcterms:created xsi:type="dcterms:W3CDTF">2020-05-09T10:58:51Z</dcterms:created>
  <dcterms:modified xsi:type="dcterms:W3CDTF">2020-05-09T12:23:08Z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