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72" r:id="rId5"/>
    <p:sldId id="278" r:id="rId6"/>
    <p:sldId id="273" r:id="rId7"/>
    <p:sldId id="274" r:id="rId8"/>
    <p:sldId id="275" r:id="rId9"/>
    <p:sldId id="277" r:id="rId10"/>
    <p:sldId id="276" r:id="rId11"/>
    <p:sldId id="279" r:id="rId12"/>
    <p:sldId id="280" r:id="rId13"/>
    <p:sldId id="281" r:id="rId14"/>
    <p:sldId id="282" r:id="rId15"/>
    <p:sldId id="283" r:id="rId16"/>
    <p:sldId id="285" r:id="rId17"/>
    <p:sldId id="284" r:id="rId18"/>
    <p:sldId id="286" r:id="rId19"/>
    <p:sldId id="287" r:id="rId20"/>
    <p:sldId id="288" r:id="rId21"/>
    <p:sldId id="289" r:id="rId22"/>
  </p:sldIdLst>
  <p:sldSz cx="9906000" cy="6858000" type="A4"/>
  <p:notesSz cx="9144000" cy="6858000"/>
  <p:defaultTextStyle>
    <a:defPPr>
      <a:defRPr lang="es-ES"/>
    </a:defPPr>
    <a:lvl1pPr marL="0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1pPr>
    <a:lvl2pPr marL="404485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2pPr>
    <a:lvl3pPr marL="808970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3pPr>
    <a:lvl4pPr marL="1213455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4pPr>
    <a:lvl5pPr marL="1617939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5pPr>
    <a:lvl6pPr marL="2022424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6pPr>
    <a:lvl7pPr marL="2426909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7pPr>
    <a:lvl8pPr marL="2831394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8pPr>
    <a:lvl9pPr marL="3235879" algn="l" defTabSz="808970" rtl="0" eaLnBrk="1" latinLnBrk="0" hangingPunct="1">
      <a:defRPr sz="15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894" y="690"/>
      </p:cViewPr>
      <p:guideLst>
        <p:guide orient="horz" pos="2614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2B7F-5F9D-461B-9BAE-9B9C8DB36506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773-50A6-4B84-9D0D-ACA0EBFC1B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49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2B7F-5F9D-461B-9BAE-9B9C8DB36506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773-50A6-4B84-9D0D-ACA0EBFC1B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336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2B7F-5F9D-461B-9BAE-9B9C8DB36506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773-50A6-4B84-9D0D-ACA0EBFC1B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14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2B7F-5F9D-461B-9BAE-9B9C8DB36506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773-50A6-4B84-9D0D-ACA0EBFC1B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70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2B7F-5F9D-461B-9BAE-9B9C8DB36506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773-50A6-4B84-9D0D-ACA0EBFC1B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14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2B7F-5F9D-461B-9BAE-9B9C8DB36506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773-50A6-4B84-9D0D-ACA0EBFC1B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28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2B7F-5F9D-461B-9BAE-9B9C8DB36506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773-50A6-4B84-9D0D-ACA0EBFC1B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73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2B7F-5F9D-461B-9BAE-9B9C8DB36506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773-50A6-4B84-9D0D-ACA0EBFC1B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85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2B7F-5F9D-461B-9BAE-9B9C8DB36506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773-50A6-4B84-9D0D-ACA0EBFC1B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81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2B7F-5F9D-461B-9BAE-9B9C8DB36506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773-50A6-4B84-9D0D-ACA0EBFC1B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61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2B7F-5F9D-461B-9BAE-9B9C8DB36506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ED773-50A6-4B84-9D0D-ACA0EBFC1B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69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22B7F-5F9D-461B-9BAE-9B9C8DB36506}" type="datetimeFigureOut">
              <a:rPr lang="es-ES" smtClean="0"/>
              <a:t>22/09/2020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ED773-50A6-4B84-9D0D-ACA0EBFC1B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706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6.png"/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12" Type="http://schemas.openxmlformats.org/officeDocument/2006/relationships/image" Target="../media/image4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44.png"/><Relationship Id="rId5" Type="http://schemas.openxmlformats.org/officeDocument/2006/relationships/image" Target="../media/image26.png"/><Relationship Id="rId10" Type="http://schemas.openxmlformats.org/officeDocument/2006/relationships/image" Target="../media/image43.png"/><Relationship Id="rId4" Type="http://schemas.openxmlformats.org/officeDocument/2006/relationships/image" Target="../media/image25.png"/><Relationship Id="rId9" Type="http://schemas.openxmlformats.org/officeDocument/2006/relationships/image" Target="../media/image17.png"/><Relationship Id="rId1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6.png"/><Relationship Id="rId7" Type="http://schemas.openxmlformats.org/officeDocument/2006/relationships/image" Target="../media/image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7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6.png"/><Relationship Id="rId7" Type="http://schemas.openxmlformats.org/officeDocument/2006/relationships/image" Target="../media/image5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7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1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6.png"/><Relationship Id="rId7" Type="http://schemas.openxmlformats.org/officeDocument/2006/relationships/image" Target="../media/image6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0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6.png"/><Relationship Id="rId7" Type="http://schemas.openxmlformats.org/officeDocument/2006/relationships/image" Target="../media/image6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6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6.png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6.png"/><Relationship Id="rId7" Type="http://schemas.openxmlformats.org/officeDocument/2006/relationships/image" Target="../media/image8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16.png"/><Relationship Id="rId7" Type="http://schemas.openxmlformats.org/officeDocument/2006/relationships/image" Target="../media/image9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9.png"/><Relationship Id="rId5" Type="http://schemas.openxmlformats.org/officeDocument/2006/relationships/image" Target="../media/image18.png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6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12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4.png"/><Relationship Id="rId5" Type="http://schemas.openxmlformats.org/officeDocument/2006/relationships/image" Target="../media/image23.png"/><Relationship Id="rId10" Type="http://schemas.openxmlformats.org/officeDocument/2006/relationships/image" Target="../media/image33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39.png"/><Relationship Id="rId5" Type="http://schemas.openxmlformats.org/officeDocument/2006/relationships/image" Target="../media/image18.png"/><Relationship Id="rId10" Type="http://schemas.openxmlformats.org/officeDocument/2006/relationships/image" Target="../media/image3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6.png"/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12" Type="http://schemas.openxmlformats.org/officeDocument/2006/relationships/image" Target="../media/image4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44.png"/><Relationship Id="rId5" Type="http://schemas.openxmlformats.org/officeDocument/2006/relationships/image" Target="../media/image26.png"/><Relationship Id="rId10" Type="http://schemas.openxmlformats.org/officeDocument/2006/relationships/image" Target="../media/image43.png"/><Relationship Id="rId4" Type="http://schemas.openxmlformats.org/officeDocument/2006/relationships/image" Target="../media/image25.png"/><Relationship Id="rId9" Type="http://schemas.openxmlformats.org/officeDocument/2006/relationships/image" Target="../media/image17.pn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/>
          <p:cNvSpPr/>
          <p:nvPr/>
        </p:nvSpPr>
        <p:spPr>
          <a:xfrm>
            <a:off x="2708639" y="2079465"/>
            <a:ext cx="4202310" cy="2721559"/>
          </a:xfrm>
          <a:custGeom>
            <a:avLst/>
            <a:gdLst>
              <a:gd name="connsiteX0" fmla="*/ 3177811 w 4202310"/>
              <a:gd name="connsiteY0" fmla="*/ 111285 h 2721559"/>
              <a:gd name="connsiteX1" fmla="*/ 1558561 w 4202310"/>
              <a:gd name="connsiteY1" fmla="*/ 35085 h 2721559"/>
              <a:gd name="connsiteX2" fmla="*/ 777511 w 4202310"/>
              <a:gd name="connsiteY2" fmla="*/ 130335 h 2721559"/>
              <a:gd name="connsiteX3" fmla="*/ 186961 w 4202310"/>
              <a:gd name="connsiteY3" fmla="*/ 1159035 h 2721559"/>
              <a:gd name="connsiteX4" fmla="*/ 453661 w 4202310"/>
              <a:gd name="connsiteY4" fmla="*/ 1540035 h 2721559"/>
              <a:gd name="connsiteX5" fmla="*/ 415561 w 4202310"/>
              <a:gd name="connsiteY5" fmla="*/ 2225835 h 2721559"/>
              <a:gd name="connsiteX6" fmla="*/ 34561 w 4202310"/>
              <a:gd name="connsiteY6" fmla="*/ 2378235 h 2721559"/>
              <a:gd name="connsiteX7" fmla="*/ 1406161 w 4202310"/>
              <a:gd name="connsiteY7" fmla="*/ 2721135 h 2721559"/>
              <a:gd name="connsiteX8" fmla="*/ 1634761 w 4202310"/>
              <a:gd name="connsiteY8" fmla="*/ 2454435 h 2721559"/>
              <a:gd name="connsiteX9" fmla="*/ 2396761 w 4202310"/>
              <a:gd name="connsiteY9" fmla="*/ 2702085 h 2721559"/>
              <a:gd name="connsiteX10" fmla="*/ 2873011 w 4202310"/>
              <a:gd name="connsiteY10" fmla="*/ 2397285 h 2721559"/>
              <a:gd name="connsiteX11" fmla="*/ 4187461 w 4202310"/>
              <a:gd name="connsiteY11" fmla="*/ 1825785 h 2721559"/>
              <a:gd name="connsiteX12" fmla="*/ 3558811 w 4202310"/>
              <a:gd name="connsiteY12" fmla="*/ 1178085 h 2721559"/>
              <a:gd name="connsiteX13" fmla="*/ 3177811 w 4202310"/>
              <a:gd name="connsiteY13" fmla="*/ 111285 h 272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02310" h="2721559">
                <a:moveTo>
                  <a:pt x="3177811" y="111285"/>
                </a:moveTo>
                <a:cubicBezTo>
                  <a:pt x="2844436" y="-79215"/>
                  <a:pt x="1958611" y="31910"/>
                  <a:pt x="1558561" y="35085"/>
                </a:cubicBezTo>
                <a:cubicBezTo>
                  <a:pt x="1158511" y="38260"/>
                  <a:pt x="1006111" y="-56990"/>
                  <a:pt x="777511" y="130335"/>
                </a:cubicBezTo>
                <a:cubicBezTo>
                  <a:pt x="548911" y="317660"/>
                  <a:pt x="240936" y="924085"/>
                  <a:pt x="186961" y="1159035"/>
                </a:cubicBezTo>
                <a:cubicBezTo>
                  <a:pt x="132986" y="1393985"/>
                  <a:pt x="415561" y="1362235"/>
                  <a:pt x="453661" y="1540035"/>
                </a:cubicBezTo>
                <a:cubicBezTo>
                  <a:pt x="491761" y="1717835"/>
                  <a:pt x="485411" y="2086135"/>
                  <a:pt x="415561" y="2225835"/>
                </a:cubicBezTo>
                <a:cubicBezTo>
                  <a:pt x="345711" y="2365535"/>
                  <a:pt x="-130539" y="2295685"/>
                  <a:pt x="34561" y="2378235"/>
                </a:cubicBezTo>
                <a:cubicBezTo>
                  <a:pt x="199661" y="2460785"/>
                  <a:pt x="1139461" y="2708435"/>
                  <a:pt x="1406161" y="2721135"/>
                </a:cubicBezTo>
                <a:cubicBezTo>
                  <a:pt x="1672861" y="2733835"/>
                  <a:pt x="1469661" y="2457610"/>
                  <a:pt x="1634761" y="2454435"/>
                </a:cubicBezTo>
                <a:cubicBezTo>
                  <a:pt x="1799861" y="2451260"/>
                  <a:pt x="2190386" y="2711610"/>
                  <a:pt x="2396761" y="2702085"/>
                </a:cubicBezTo>
                <a:cubicBezTo>
                  <a:pt x="2603136" y="2692560"/>
                  <a:pt x="2574561" y="2543335"/>
                  <a:pt x="2873011" y="2397285"/>
                </a:cubicBezTo>
                <a:cubicBezTo>
                  <a:pt x="3171461" y="2251235"/>
                  <a:pt x="4073161" y="2028985"/>
                  <a:pt x="4187461" y="1825785"/>
                </a:cubicBezTo>
                <a:cubicBezTo>
                  <a:pt x="4301761" y="1622585"/>
                  <a:pt x="3723911" y="1457485"/>
                  <a:pt x="3558811" y="1178085"/>
                </a:cubicBezTo>
                <a:cubicBezTo>
                  <a:pt x="3393711" y="898685"/>
                  <a:pt x="3511186" y="301785"/>
                  <a:pt x="3177811" y="1112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473846" y="2191952"/>
            <a:ext cx="4824295" cy="2570972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Inimitable Original" panose="02000000000000000000" pitchFamily="2" charset="0"/>
              </a:rPr>
              <a:t>LOS NÚMEROS</a:t>
            </a:r>
            <a:endParaRPr lang="es-E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Inimitable Original" panose="02000000000000000000" pitchFamily="2" charset="0"/>
            </a:endParaRP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Inimitable Original" panose="02000000000000000000" pitchFamily="2" charset="0"/>
              </a:rPr>
              <a:t>CUADERNO </a:t>
            </a:r>
            <a:endParaRPr lang="es-E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Inimitable Original" panose="02000000000000000000" pitchFamily="2" charset="0"/>
            </a:endParaRPr>
          </a:p>
          <a:p>
            <a:pPr algn="ctr"/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Inimitable Original" panose="02000000000000000000" pitchFamily="2" charset="0"/>
              </a:rPr>
              <a:t>DE TRABAJO</a:t>
            </a:r>
            <a:endParaRPr lang="es-E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Inimitable Original" panose="02000000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49" y="228600"/>
            <a:ext cx="991649" cy="98617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2" y="4156499"/>
            <a:ext cx="1982542" cy="6064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373" y="5293194"/>
            <a:ext cx="852627" cy="162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136987" y="1384272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28" name="Rectángulo 27"/>
          <p:cNvSpPr/>
          <p:nvPr/>
        </p:nvSpPr>
        <p:spPr>
          <a:xfrm>
            <a:off x="2164014" y="1381187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29" name="Rectángulo 28"/>
          <p:cNvSpPr/>
          <p:nvPr/>
        </p:nvSpPr>
        <p:spPr>
          <a:xfrm>
            <a:off x="4131721" y="1381187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30" name="Rectángulo 29"/>
          <p:cNvSpPr/>
          <p:nvPr/>
        </p:nvSpPr>
        <p:spPr>
          <a:xfrm>
            <a:off x="6099428" y="1363334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31" name="Rectángulo 30"/>
          <p:cNvSpPr/>
          <p:nvPr/>
        </p:nvSpPr>
        <p:spPr>
          <a:xfrm>
            <a:off x="8047197" y="1363334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9" y="1396552"/>
            <a:ext cx="1217106" cy="157838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70" y="1403749"/>
            <a:ext cx="1234644" cy="157837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38" y="1406818"/>
            <a:ext cx="1266211" cy="157838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65" y="1394494"/>
            <a:ext cx="1153971" cy="1578379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926" y="1406818"/>
            <a:ext cx="1234644" cy="157837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638351" y="0"/>
            <a:ext cx="4629305" cy="935781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557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RELACIONA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78929" y="42905"/>
            <a:ext cx="9720000" cy="6772192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74" y="98357"/>
            <a:ext cx="550694" cy="54765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81" y="6219418"/>
            <a:ext cx="2430318" cy="74339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" y="5855218"/>
            <a:ext cx="449119" cy="855464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155617" y="3925896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6" name="Rectángulo 45"/>
          <p:cNvSpPr/>
          <p:nvPr/>
        </p:nvSpPr>
        <p:spPr>
          <a:xfrm>
            <a:off x="2182644" y="3922811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7" name="Rectángulo 46"/>
          <p:cNvSpPr/>
          <p:nvPr/>
        </p:nvSpPr>
        <p:spPr>
          <a:xfrm>
            <a:off x="4150351" y="3922811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8" name="Rectángulo 47"/>
          <p:cNvSpPr/>
          <p:nvPr/>
        </p:nvSpPr>
        <p:spPr>
          <a:xfrm>
            <a:off x="6118058" y="3904958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53" name="Rectángulo 52"/>
          <p:cNvSpPr/>
          <p:nvPr/>
        </p:nvSpPr>
        <p:spPr>
          <a:xfrm>
            <a:off x="8065827" y="3904958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72" y="3933986"/>
            <a:ext cx="970269" cy="15906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327" y="3937325"/>
            <a:ext cx="970269" cy="159060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98" y="3922811"/>
            <a:ext cx="970269" cy="159060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44" y="3937325"/>
            <a:ext cx="970269" cy="159060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6" y="3937325"/>
            <a:ext cx="970269" cy="15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37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35609" y="0"/>
            <a:ext cx="8034789" cy="935781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557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CUENTA Y COMPLETA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78929" y="42905"/>
            <a:ext cx="9720000" cy="6772192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74" y="98357"/>
            <a:ext cx="550694" cy="54765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81" y="6219418"/>
            <a:ext cx="2430318" cy="74339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" y="5855218"/>
            <a:ext cx="449119" cy="855464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132989" y="1538081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6" name="Rectángulo 45"/>
          <p:cNvSpPr/>
          <p:nvPr/>
        </p:nvSpPr>
        <p:spPr>
          <a:xfrm>
            <a:off x="2160016" y="1534996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7" name="Rectángulo 46"/>
          <p:cNvSpPr/>
          <p:nvPr/>
        </p:nvSpPr>
        <p:spPr>
          <a:xfrm>
            <a:off x="4127723" y="1534996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8" name="Rectángulo 47"/>
          <p:cNvSpPr/>
          <p:nvPr/>
        </p:nvSpPr>
        <p:spPr>
          <a:xfrm>
            <a:off x="6095430" y="1517143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53" name="Rectángulo 52"/>
          <p:cNvSpPr/>
          <p:nvPr/>
        </p:nvSpPr>
        <p:spPr>
          <a:xfrm>
            <a:off x="8043199" y="1517143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44" y="1602690"/>
            <a:ext cx="970269" cy="147756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99" y="1606029"/>
            <a:ext cx="970269" cy="147756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970" y="1591515"/>
            <a:ext cx="970269" cy="147756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16" y="1606029"/>
            <a:ext cx="970269" cy="147756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78" y="1606029"/>
            <a:ext cx="970269" cy="1477566"/>
          </a:xfrm>
          <a:prstGeom prst="rect">
            <a:avLst/>
          </a:prstGeom>
        </p:spPr>
      </p:pic>
      <p:sp>
        <p:nvSpPr>
          <p:cNvPr id="34" name="Rectángulo redondeado 33"/>
          <p:cNvSpPr/>
          <p:nvPr/>
        </p:nvSpPr>
        <p:spPr>
          <a:xfrm>
            <a:off x="717873" y="3793108"/>
            <a:ext cx="838502" cy="72401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2" name="Rectángulo redondeado 41"/>
          <p:cNvSpPr/>
          <p:nvPr/>
        </p:nvSpPr>
        <p:spPr>
          <a:xfrm>
            <a:off x="2657277" y="3793108"/>
            <a:ext cx="838502" cy="72401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3" name="Rectángulo redondeado 42"/>
          <p:cNvSpPr/>
          <p:nvPr/>
        </p:nvSpPr>
        <p:spPr>
          <a:xfrm>
            <a:off x="4596681" y="3787719"/>
            <a:ext cx="838502" cy="72401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4" name="Rectángulo redondeado 43"/>
          <p:cNvSpPr/>
          <p:nvPr/>
        </p:nvSpPr>
        <p:spPr>
          <a:xfrm>
            <a:off x="6536085" y="3787719"/>
            <a:ext cx="838502" cy="72401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9" name="Rectángulo redondeado 48"/>
          <p:cNvSpPr/>
          <p:nvPr/>
        </p:nvSpPr>
        <p:spPr>
          <a:xfrm>
            <a:off x="8532094" y="3770760"/>
            <a:ext cx="838502" cy="72401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</p:spTree>
    <p:extLst>
      <p:ext uri="{BB962C8B-B14F-4D97-AF65-F5344CB8AC3E}">
        <p14:creationId xmlns:p14="http://schemas.microsoft.com/office/powerpoint/2010/main" val="2222664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35609" y="0"/>
            <a:ext cx="8034789" cy="935781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557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CUENTA Y COMPLETA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78929" y="42905"/>
            <a:ext cx="9720000" cy="6772192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74" y="98357"/>
            <a:ext cx="550694" cy="54765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81" y="6219418"/>
            <a:ext cx="2430318" cy="74339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" y="5855218"/>
            <a:ext cx="449119" cy="855464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132989" y="1538081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6" name="Rectángulo 45"/>
          <p:cNvSpPr/>
          <p:nvPr/>
        </p:nvSpPr>
        <p:spPr>
          <a:xfrm>
            <a:off x="2160016" y="1534996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7" name="Rectángulo 46"/>
          <p:cNvSpPr/>
          <p:nvPr/>
        </p:nvSpPr>
        <p:spPr>
          <a:xfrm>
            <a:off x="4127723" y="1534996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8" name="Rectángulo 47"/>
          <p:cNvSpPr/>
          <p:nvPr/>
        </p:nvSpPr>
        <p:spPr>
          <a:xfrm>
            <a:off x="6095430" y="1517143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53" name="Rectángulo 52"/>
          <p:cNvSpPr/>
          <p:nvPr/>
        </p:nvSpPr>
        <p:spPr>
          <a:xfrm>
            <a:off x="8043199" y="1517143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9" y="1901952"/>
            <a:ext cx="1586348" cy="1178304"/>
          </a:xfrm>
          <a:prstGeom prst="rect">
            <a:avLst/>
          </a:prstGeom>
        </p:spPr>
      </p:pic>
      <p:sp>
        <p:nvSpPr>
          <p:cNvPr id="34" name="Rectángulo redondeado 33"/>
          <p:cNvSpPr/>
          <p:nvPr/>
        </p:nvSpPr>
        <p:spPr>
          <a:xfrm>
            <a:off x="717873" y="3793108"/>
            <a:ext cx="838502" cy="72401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2" name="Rectángulo redondeado 41"/>
          <p:cNvSpPr/>
          <p:nvPr/>
        </p:nvSpPr>
        <p:spPr>
          <a:xfrm>
            <a:off x="2657277" y="3793108"/>
            <a:ext cx="838502" cy="72401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3" name="Rectángulo redondeado 42"/>
          <p:cNvSpPr/>
          <p:nvPr/>
        </p:nvSpPr>
        <p:spPr>
          <a:xfrm>
            <a:off x="4596681" y="3787719"/>
            <a:ext cx="838502" cy="72401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4" name="Rectángulo redondeado 43"/>
          <p:cNvSpPr/>
          <p:nvPr/>
        </p:nvSpPr>
        <p:spPr>
          <a:xfrm>
            <a:off x="6536085" y="3787719"/>
            <a:ext cx="838502" cy="72401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9" name="Rectángulo redondeado 48"/>
          <p:cNvSpPr/>
          <p:nvPr/>
        </p:nvSpPr>
        <p:spPr>
          <a:xfrm>
            <a:off x="8532094" y="3770760"/>
            <a:ext cx="838502" cy="72401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42" y="1901952"/>
            <a:ext cx="1586348" cy="117830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25" y="1901952"/>
            <a:ext cx="1586348" cy="117830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55" y="1901952"/>
            <a:ext cx="1586349" cy="117830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185" y="1887766"/>
            <a:ext cx="1586348" cy="11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25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6987" y="0"/>
            <a:ext cx="9345391" cy="935781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557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COLOREA LO CORRECTO</a:t>
            </a:r>
            <a:endParaRPr lang="es-ES" sz="557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78929" y="42905"/>
            <a:ext cx="9720000" cy="6772192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74" y="98357"/>
            <a:ext cx="550694" cy="54765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81" y="6219418"/>
            <a:ext cx="2430318" cy="74339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" y="5855218"/>
            <a:ext cx="449119" cy="855464"/>
          </a:xfrm>
          <a:prstGeom prst="rect">
            <a:avLst/>
          </a:prstGeom>
        </p:spPr>
      </p:pic>
      <p:sp>
        <p:nvSpPr>
          <p:cNvPr id="22" name="Rectángulo redondeado 21"/>
          <p:cNvSpPr/>
          <p:nvPr/>
        </p:nvSpPr>
        <p:spPr>
          <a:xfrm>
            <a:off x="1324246" y="1733045"/>
            <a:ext cx="2930217" cy="1696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 dirty="0"/>
          </a:p>
        </p:txBody>
      </p:sp>
      <p:sp>
        <p:nvSpPr>
          <p:cNvPr id="27" name="Rectángulo 26"/>
          <p:cNvSpPr/>
          <p:nvPr/>
        </p:nvSpPr>
        <p:spPr>
          <a:xfrm>
            <a:off x="1845783" y="1829738"/>
            <a:ext cx="1887144" cy="389927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027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 EL MAYOR</a:t>
            </a:r>
            <a:endParaRPr lang="es-ES" sz="3716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5892243" y="1733045"/>
            <a:ext cx="2930217" cy="1696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 dirty="0"/>
          </a:p>
        </p:txBody>
      </p:sp>
      <p:sp>
        <p:nvSpPr>
          <p:cNvPr id="31" name="Rectángulo 30"/>
          <p:cNvSpPr/>
          <p:nvPr/>
        </p:nvSpPr>
        <p:spPr>
          <a:xfrm>
            <a:off x="6396918" y="1829738"/>
            <a:ext cx="1920871" cy="389927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027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 EL MENOR</a:t>
            </a:r>
            <a:endParaRPr lang="es-ES" sz="3716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1324246" y="4100781"/>
            <a:ext cx="2930217" cy="1696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 dirty="0"/>
          </a:p>
        </p:txBody>
      </p:sp>
      <p:sp>
        <p:nvSpPr>
          <p:cNvPr id="33" name="Rectángulo 32"/>
          <p:cNvSpPr/>
          <p:nvPr/>
        </p:nvSpPr>
        <p:spPr>
          <a:xfrm>
            <a:off x="1828922" y="4197474"/>
            <a:ext cx="1920871" cy="389927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027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 EL MENOR</a:t>
            </a:r>
          </a:p>
        </p:txBody>
      </p:sp>
      <p:sp>
        <p:nvSpPr>
          <p:cNvPr id="35" name="Rectángulo redondeado 34"/>
          <p:cNvSpPr/>
          <p:nvPr/>
        </p:nvSpPr>
        <p:spPr>
          <a:xfrm>
            <a:off x="5892243" y="4100781"/>
            <a:ext cx="2930217" cy="1696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 dirty="0"/>
          </a:p>
        </p:txBody>
      </p:sp>
      <p:sp>
        <p:nvSpPr>
          <p:cNvPr id="36" name="Rectángulo 35"/>
          <p:cNvSpPr/>
          <p:nvPr/>
        </p:nvSpPr>
        <p:spPr>
          <a:xfrm>
            <a:off x="6413782" y="4197474"/>
            <a:ext cx="1887144" cy="389927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027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 EL MAYOR</a:t>
            </a:r>
            <a:endParaRPr lang="es-ES" sz="3716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473" y="4547028"/>
            <a:ext cx="566039" cy="118335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90" y="4604095"/>
            <a:ext cx="806654" cy="11833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25" y="4570046"/>
            <a:ext cx="973362" cy="12083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35" y="4582523"/>
            <a:ext cx="850043" cy="11833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668" y="2232990"/>
            <a:ext cx="912499" cy="118335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75" y="2249964"/>
            <a:ext cx="925647" cy="118335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63" y="2212144"/>
            <a:ext cx="865164" cy="118335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54" y="2212144"/>
            <a:ext cx="925647" cy="118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45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6987" y="0"/>
            <a:ext cx="9345391" cy="935781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557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SUMAS</a:t>
            </a:r>
            <a:endParaRPr lang="es-ES" sz="557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78929" y="42905"/>
            <a:ext cx="9720000" cy="6772192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74" y="98357"/>
            <a:ext cx="550694" cy="54765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81" y="6219418"/>
            <a:ext cx="2430318" cy="74339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" y="5855218"/>
            <a:ext cx="449119" cy="855464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1023775" y="1621544"/>
            <a:ext cx="1782665" cy="18081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24" name="Rectángulo 23"/>
          <p:cNvSpPr/>
          <p:nvPr/>
        </p:nvSpPr>
        <p:spPr>
          <a:xfrm>
            <a:off x="3670742" y="1605389"/>
            <a:ext cx="1824282" cy="182428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25" name="Rectángulo redondeado 24"/>
          <p:cNvSpPr/>
          <p:nvPr/>
        </p:nvSpPr>
        <p:spPr>
          <a:xfrm>
            <a:off x="6780760" y="1715503"/>
            <a:ext cx="1617233" cy="150767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26" name="Rectángulo 25"/>
          <p:cNvSpPr/>
          <p:nvPr/>
        </p:nvSpPr>
        <p:spPr>
          <a:xfrm>
            <a:off x="6069500" y="1859016"/>
            <a:ext cx="579652" cy="1221693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7432" dirty="0">
                <a:ln w="0"/>
                <a:latin typeface="+mj-lt"/>
              </a:rPr>
              <a:t>=</a:t>
            </a:r>
            <a:endParaRPr lang="es-ES" sz="6081" dirty="0">
              <a:ln w="0"/>
              <a:latin typeface="+mj-lt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2948765" y="1914747"/>
            <a:ext cx="579652" cy="1221693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7432" dirty="0">
                <a:ln w="0"/>
                <a:latin typeface="+mj-lt"/>
              </a:rPr>
              <a:t>+</a:t>
            </a:r>
            <a:endParaRPr lang="es-ES" sz="6081" dirty="0">
              <a:ln w="0"/>
              <a:latin typeface="+mj-lt"/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6780760" y="4449126"/>
            <a:ext cx="1617233" cy="150767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34" name="Rectángulo 33"/>
          <p:cNvSpPr/>
          <p:nvPr/>
        </p:nvSpPr>
        <p:spPr>
          <a:xfrm>
            <a:off x="6069500" y="4592640"/>
            <a:ext cx="579652" cy="1221693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7432" dirty="0">
                <a:ln w="0"/>
                <a:latin typeface="+mj-lt"/>
              </a:rPr>
              <a:t>=</a:t>
            </a:r>
            <a:endParaRPr lang="es-ES" sz="6081" dirty="0">
              <a:ln w="0"/>
              <a:latin typeface="+mj-lt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2948765" y="4648371"/>
            <a:ext cx="579652" cy="1221693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7432" dirty="0">
                <a:ln w="0"/>
                <a:latin typeface="+mj-lt"/>
              </a:rPr>
              <a:t>+</a:t>
            </a:r>
            <a:endParaRPr lang="es-ES" sz="6081" dirty="0">
              <a:ln w="0"/>
              <a:latin typeface="+mj-lt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3672922" y="4161291"/>
            <a:ext cx="1824282" cy="182428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3" name="Rectángulo 42"/>
          <p:cNvSpPr/>
          <p:nvPr/>
        </p:nvSpPr>
        <p:spPr>
          <a:xfrm>
            <a:off x="982157" y="4228687"/>
            <a:ext cx="1824282" cy="182428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62" y="1816932"/>
            <a:ext cx="1112152" cy="13806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92" y="1779036"/>
            <a:ext cx="1009374" cy="1380603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2" y="4471626"/>
            <a:ext cx="991733" cy="1380603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33" y="4469538"/>
            <a:ext cx="1009374" cy="130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75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6987" y="0"/>
            <a:ext cx="9345391" cy="935781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557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SUMAS</a:t>
            </a:r>
            <a:endParaRPr lang="es-ES" sz="557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78929" y="42905"/>
            <a:ext cx="9720000" cy="6772192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74" y="98357"/>
            <a:ext cx="550694" cy="54765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81" y="6219418"/>
            <a:ext cx="2430318" cy="74339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" y="5855218"/>
            <a:ext cx="449119" cy="855464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1023775" y="1621544"/>
            <a:ext cx="1782665" cy="18081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24" name="Rectángulo 23"/>
          <p:cNvSpPr/>
          <p:nvPr/>
        </p:nvSpPr>
        <p:spPr>
          <a:xfrm>
            <a:off x="3670742" y="1605389"/>
            <a:ext cx="1824282" cy="182428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25" name="Rectángulo redondeado 24"/>
          <p:cNvSpPr/>
          <p:nvPr/>
        </p:nvSpPr>
        <p:spPr>
          <a:xfrm>
            <a:off x="6780760" y="1715503"/>
            <a:ext cx="1617233" cy="150767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26" name="Rectángulo 25"/>
          <p:cNvSpPr/>
          <p:nvPr/>
        </p:nvSpPr>
        <p:spPr>
          <a:xfrm>
            <a:off x="6069500" y="1859016"/>
            <a:ext cx="579652" cy="1221693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7432" dirty="0">
                <a:ln w="0"/>
                <a:latin typeface="+mj-lt"/>
              </a:rPr>
              <a:t>=</a:t>
            </a:r>
            <a:endParaRPr lang="es-ES" sz="6081" dirty="0">
              <a:ln w="0"/>
              <a:latin typeface="+mj-lt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2948765" y="1914747"/>
            <a:ext cx="579652" cy="1221693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7432" dirty="0">
                <a:ln w="0"/>
                <a:latin typeface="+mj-lt"/>
              </a:rPr>
              <a:t>+</a:t>
            </a:r>
            <a:endParaRPr lang="es-ES" sz="6081" dirty="0">
              <a:ln w="0"/>
              <a:latin typeface="+mj-lt"/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6780760" y="4449126"/>
            <a:ext cx="1617233" cy="150767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34" name="Rectángulo 33"/>
          <p:cNvSpPr/>
          <p:nvPr/>
        </p:nvSpPr>
        <p:spPr>
          <a:xfrm>
            <a:off x="6069500" y="4592640"/>
            <a:ext cx="579652" cy="1221693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7432" dirty="0">
                <a:ln w="0"/>
                <a:latin typeface="+mj-lt"/>
              </a:rPr>
              <a:t>=</a:t>
            </a:r>
            <a:endParaRPr lang="es-ES" sz="6081" dirty="0">
              <a:ln w="0"/>
              <a:latin typeface="+mj-lt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2948765" y="4648371"/>
            <a:ext cx="579652" cy="1221693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7432" dirty="0">
                <a:ln w="0"/>
                <a:latin typeface="+mj-lt"/>
              </a:rPr>
              <a:t>+</a:t>
            </a:r>
            <a:endParaRPr lang="es-ES" sz="6081" dirty="0">
              <a:ln w="0"/>
              <a:latin typeface="+mj-lt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3672922" y="4161291"/>
            <a:ext cx="1824282" cy="182428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3" name="Rectángulo 42"/>
          <p:cNvSpPr/>
          <p:nvPr/>
        </p:nvSpPr>
        <p:spPr>
          <a:xfrm>
            <a:off x="982157" y="4228687"/>
            <a:ext cx="1824282" cy="182428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71" y="1816932"/>
            <a:ext cx="991733" cy="13806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85" y="1779036"/>
            <a:ext cx="660388" cy="1380603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04" y="4471626"/>
            <a:ext cx="949548" cy="1380603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33" y="4478835"/>
            <a:ext cx="1009374" cy="12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1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6987" y="0"/>
            <a:ext cx="9345391" cy="935781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557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SUMAS</a:t>
            </a:r>
            <a:endParaRPr lang="es-ES" sz="557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78929" y="42905"/>
            <a:ext cx="9720000" cy="6772192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74" y="98357"/>
            <a:ext cx="550694" cy="54765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81" y="6219418"/>
            <a:ext cx="2430318" cy="743391"/>
          </a:xfrm>
          <a:prstGeom prst="rect">
            <a:avLst/>
          </a:prstGeom>
        </p:spPr>
      </p:pic>
      <p:sp>
        <p:nvSpPr>
          <p:cNvPr id="25" name="Rectángulo redondeado 24"/>
          <p:cNvSpPr/>
          <p:nvPr/>
        </p:nvSpPr>
        <p:spPr>
          <a:xfrm>
            <a:off x="6780760" y="1715503"/>
            <a:ext cx="1617233" cy="150767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26" name="Rectángulo 25"/>
          <p:cNvSpPr/>
          <p:nvPr/>
        </p:nvSpPr>
        <p:spPr>
          <a:xfrm>
            <a:off x="6069500" y="1859016"/>
            <a:ext cx="579652" cy="1221693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7432" dirty="0">
                <a:ln w="0"/>
                <a:latin typeface="+mj-lt"/>
              </a:rPr>
              <a:t>=</a:t>
            </a:r>
            <a:endParaRPr lang="es-ES" sz="6081" dirty="0">
              <a:ln w="0"/>
              <a:latin typeface="+mj-lt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2948765" y="1914747"/>
            <a:ext cx="579652" cy="1221693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7432" dirty="0">
                <a:ln w="0"/>
                <a:latin typeface="+mj-lt"/>
              </a:rPr>
              <a:t>+</a:t>
            </a:r>
            <a:endParaRPr lang="es-ES" sz="6081" dirty="0">
              <a:ln w="0"/>
              <a:latin typeface="+mj-lt"/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6780760" y="4449126"/>
            <a:ext cx="1617233" cy="150767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34" name="Rectángulo 33"/>
          <p:cNvSpPr/>
          <p:nvPr/>
        </p:nvSpPr>
        <p:spPr>
          <a:xfrm>
            <a:off x="6069500" y="4592640"/>
            <a:ext cx="579652" cy="1221693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7432" dirty="0">
                <a:ln w="0"/>
                <a:latin typeface="+mj-lt"/>
              </a:rPr>
              <a:t>=</a:t>
            </a:r>
            <a:endParaRPr lang="es-ES" sz="6081" dirty="0">
              <a:ln w="0"/>
              <a:latin typeface="+mj-lt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2948765" y="4648371"/>
            <a:ext cx="579652" cy="1221693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7432" dirty="0">
                <a:ln w="0"/>
                <a:latin typeface="+mj-lt"/>
              </a:rPr>
              <a:t>+</a:t>
            </a:r>
            <a:endParaRPr lang="es-ES" sz="6081" dirty="0">
              <a:ln w="0"/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5" y="1520255"/>
            <a:ext cx="2117748" cy="228769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16" y="1520255"/>
            <a:ext cx="2117748" cy="228769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5" y="4182080"/>
            <a:ext cx="2117748" cy="228769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16" y="4182080"/>
            <a:ext cx="2117748" cy="228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22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6987" y="0"/>
            <a:ext cx="9345391" cy="935781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557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SUMAS</a:t>
            </a:r>
            <a:endParaRPr lang="es-ES" sz="557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78929" y="42905"/>
            <a:ext cx="9720000" cy="6772192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74" y="98357"/>
            <a:ext cx="550694" cy="54765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81" y="6219418"/>
            <a:ext cx="2430318" cy="743391"/>
          </a:xfrm>
          <a:prstGeom prst="rect">
            <a:avLst/>
          </a:prstGeom>
        </p:spPr>
      </p:pic>
      <p:sp>
        <p:nvSpPr>
          <p:cNvPr id="25" name="Rectángulo redondeado 24"/>
          <p:cNvSpPr/>
          <p:nvPr/>
        </p:nvSpPr>
        <p:spPr>
          <a:xfrm>
            <a:off x="6780760" y="1715503"/>
            <a:ext cx="1617233" cy="150767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26" name="Rectángulo 25"/>
          <p:cNvSpPr/>
          <p:nvPr/>
        </p:nvSpPr>
        <p:spPr>
          <a:xfrm>
            <a:off x="6069500" y="1859016"/>
            <a:ext cx="579652" cy="1221693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7432" dirty="0">
                <a:ln w="0"/>
                <a:latin typeface="+mj-lt"/>
              </a:rPr>
              <a:t>=</a:t>
            </a:r>
            <a:endParaRPr lang="es-ES" sz="6081" dirty="0">
              <a:ln w="0"/>
              <a:latin typeface="+mj-lt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2948765" y="1914747"/>
            <a:ext cx="579652" cy="1221693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7432" dirty="0">
                <a:ln w="0"/>
                <a:latin typeface="+mj-lt"/>
              </a:rPr>
              <a:t>+</a:t>
            </a:r>
            <a:endParaRPr lang="es-ES" sz="6081" dirty="0">
              <a:ln w="0"/>
              <a:latin typeface="+mj-lt"/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6780760" y="4449126"/>
            <a:ext cx="1617233" cy="150767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34" name="Rectángulo 33"/>
          <p:cNvSpPr/>
          <p:nvPr/>
        </p:nvSpPr>
        <p:spPr>
          <a:xfrm>
            <a:off x="6069500" y="4592640"/>
            <a:ext cx="579652" cy="1221693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7432" dirty="0">
                <a:ln w="0"/>
                <a:latin typeface="+mj-lt"/>
              </a:rPr>
              <a:t>=</a:t>
            </a:r>
            <a:endParaRPr lang="es-ES" sz="6081" dirty="0">
              <a:ln w="0"/>
              <a:latin typeface="+mj-lt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2948765" y="4648371"/>
            <a:ext cx="579652" cy="1221693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7432" dirty="0">
                <a:ln w="0"/>
                <a:latin typeface="+mj-lt"/>
              </a:rPr>
              <a:t>+</a:t>
            </a:r>
            <a:endParaRPr lang="es-ES" sz="6081" dirty="0">
              <a:ln w="0"/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6" y="1500091"/>
            <a:ext cx="2328202" cy="225431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59" y="1500091"/>
            <a:ext cx="2328201" cy="225431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6" y="3929326"/>
            <a:ext cx="2328201" cy="225431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59" y="3929326"/>
            <a:ext cx="2328201" cy="225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89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6987" y="0"/>
            <a:ext cx="9345391" cy="935781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557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RESTAS</a:t>
            </a:r>
            <a:endParaRPr lang="es-ES" sz="557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78929" y="42905"/>
            <a:ext cx="9720000" cy="6772192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74" y="98357"/>
            <a:ext cx="550694" cy="54765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81" y="6219418"/>
            <a:ext cx="2430318" cy="743391"/>
          </a:xfrm>
          <a:prstGeom prst="rect">
            <a:avLst/>
          </a:prstGeom>
        </p:spPr>
      </p:pic>
      <p:sp>
        <p:nvSpPr>
          <p:cNvPr id="25" name="Rectángulo redondeado 24"/>
          <p:cNvSpPr/>
          <p:nvPr/>
        </p:nvSpPr>
        <p:spPr>
          <a:xfrm>
            <a:off x="6780760" y="1715503"/>
            <a:ext cx="1617233" cy="150767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26" name="Rectángulo 25"/>
          <p:cNvSpPr/>
          <p:nvPr/>
        </p:nvSpPr>
        <p:spPr>
          <a:xfrm>
            <a:off x="6069500" y="1859016"/>
            <a:ext cx="579652" cy="1221693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7432" dirty="0">
                <a:ln w="0"/>
                <a:latin typeface="+mj-lt"/>
              </a:rPr>
              <a:t>=</a:t>
            </a:r>
            <a:endParaRPr lang="es-ES" sz="6081" dirty="0">
              <a:ln w="0"/>
              <a:latin typeface="+mj-lt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2948765" y="1914747"/>
            <a:ext cx="579652" cy="1221693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7432" dirty="0">
                <a:ln w="0"/>
                <a:latin typeface="+mj-lt"/>
              </a:rPr>
              <a:t>+</a:t>
            </a:r>
            <a:endParaRPr lang="es-ES" sz="6081" dirty="0">
              <a:ln w="0"/>
              <a:latin typeface="+mj-lt"/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6780760" y="4449126"/>
            <a:ext cx="1617233" cy="150767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34" name="Rectángulo 33"/>
          <p:cNvSpPr/>
          <p:nvPr/>
        </p:nvSpPr>
        <p:spPr>
          <a:xfrm>
            <a:off x="6069500" y="4592640"/>
            <a:ext cx="579652" cy="1221693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7432" dirty="0">
                <a:ln w="0"/>
                <a:latin typeface="+mj-lt"/>
              </a:rPr>
              <a:t>=</a:t>
            </a:r>
            <a:endParaRPr lang="es-ES" sz="6081" dirty="0">
              <a:ln w="0"/>
              <a:latin typeface="+mj-lt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2948765" y="4648371"/>
            <a:ext cx="579652" cy="1221693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7432" dirty="0">
                <a:ln w="0"/>
                <a:latin typeface="+mj-lt"/>
              </a:rPr>
              <a:t>+</a:t>
            </a:r>
            <a:endParaRPr lang="es-ES" sz="6081" dirty="0">
              <a:ln w="0"/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6" y="1500091"/>
            <a:ext cx="2328201" cy="225431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59" y="1500091"/>
            <a:ext cx="2328201" cy="225431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6" y="3929326"/>
            <a:ext cx="2328201" cy="2254309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59" y="3929326"/>
            <a:ext cx="2328201" cy="225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62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6987" y="0"/>
            <a:ext cx="9345391" cy="935781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557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RESTAS</a:t>
            </a:r>
            <a:endParaRPr lang="es-ES" sz="557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78929" y="42905"/>
            <a:ext cx="9720000" cy="6772192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74" y="98357"/>
            <a:ext cx="550694" cy="54765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81" y="6219418"/>
            <a:ext cx="2430318" cy="743391"/>
          </a:xfrm>
          <a:prstGeom prst="rect">
            <a:avLst/>
          </a:prstGeom>
        </p:spPr>
      </p:pic>
      <p:sp>
        <p:nvSpPr>
          <p:cNvPr id="25" name="Rectángulo redondeado 24"/>
          <p:cNvSpPr/>
          <p:nvPr/>
        </p:nvSpPr>
        <p:spPr>
          <a:xfrm>
            <a:off x="6780760" y="1715503"/>
            <a:ext cx="1617233" cy="150767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26" name="Rectángulo 25"/>
          <p:cNvSpPr/>
          <p:nvPr/>
        </p:nvSpPr>
        <p:spPr>
          <a:xfrm>
            <a:off x="6069500" y="1859016"/>
            <a:ext cx="579652" cy="1221693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7432" dirty="0">
                <a:ln w="0"/>
                <a:latin typeface="+mj-lt"/>
              </a:rPr>
              <a:t>=</a:t>
            </a:r>
            <a:endParaRPr lang="es-ES" sz="6081" dirty="0">
              <a:ln w="0"/>
              <a:latin typeface="+mj-lt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2948765" y="1914747"/>
            <a:ext cx="579652" cy="1221693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7432" dirty="0">
                <a:ln w="0"/>
                <a:latin typeface="+mj-lt"/>
              </a:rPr>
              <a:t>+</a:t>
            </a:r>
            <a:endParaRPr lang="es-ES" sz="6081" dirty="0">
              <a:ln w="0"/>
              <a:latin typeface="+mj-lt"/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6780760" y="4449126"/>
            <a:ext cx="1617233" cy="150767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34" name="Rectángulo 33"/>
          <p:cNvSpPr/>
          <p:nvPr/>
        </p:nvSpPr>
        <p:spPr>
          <a:xfrm>
            <a:off x="6069500" y="4592640"/>
            <a:ext cx="579652" cy="1221693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7432" dirty="0">
                <a:ln w="0"/>
                <a:latin typeface="+mj-lt"/>
              </a:rPr>
              <a:t>=</a:t>
            </a:r>
            <a:endParaRPr lang="es-ES" sz="6081" dirty="0">
              <a:ln w="0"/>
              <a:latin typeface="+mj-lt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2948765" y="4648371"/>
            <a:ext cx="579652" cy="1221693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7432" dirty="0">
                <a:ln w="0"/>
                <a:latin typeface="+mj-lt"/>
              </a:rPr>
              <a:t>+</a:t>
            </a:r>
            <a:endParaRPr lang="es-ES" sz="6081" dirty="0">
              <a:ln w="0"/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0" y="1562535"/>
            <a:ext cx="2785068" cy="181184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3" y="1562535"/>
            <a:ext cx="2785068" cy="1811842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0" y="3991769"/>
            <a:ext cx="2785068" cy="181184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03" y="3991769"/>
            <a:ext cx="2785068" cy="181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0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55617" y="1395814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2" name="Rectángulo 1"/>
          <p:cNvSpPr/>
          <p:nvPr/>
        </p:nvSpPr>
        <p:spPr>
          <a:xfrm>
            <a:off x="2065243" y="0"/>
            <a:ext cx="5775516" cy="935781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557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VOCABULARIO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82644" y="1392729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12" name="Rectángulo 11"/>
          <p:cNvSpPr/>
          <p:nvPr/>
        </p:nvSpPr>
        <p:spPr>
          <a:xfrm>
            <a:off x="4150351" y="1392729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13" name="Rectángulo 12"/>
          <p:cNvSpPr/>
          <p:nvPr/>
        </p:nvSpPr>
        <p:spPr>
          <a:xfrm>
            <a:off x="6118058" y="1374876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18" name="Rectángulo 17"/>
          <p:cNvSpPr/>
          <p:nvPr/>
        </p:nvSpPr>
        <p:spPr>
          <a:xfrm>
            <a:off x="445655" y="3144451"/>
            <a:ext cx="1156239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CERO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547941" y="3176709"/>
            <a:ext cx="925406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UNO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449013" y="3192838"/>
            <a:ext cx="906170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8005576" y="3144451"/>
            <a:ext cx="1592191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CUATRO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8065827" y="1374876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4" name="Rectángulo 43"/>
          <p:cNvSpPr/>
          <p:nvPr/>
        </p:nvSpPr>
        <p:spPr>
          <a:xfrm>
            <a:off x="6406411" y="3144451"/>
            <a:ext cx="1079295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TRES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155617" y="3925896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6" name="Rectángulo 45"/>
          <p:cNvSpPr/>
          <p:nvPr/>
        </p:nvSpPr>
        <p:spPr>
          <a:xfrm>
            <a:off x="2182644" y="3922811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7" name="Rectángulo 46"/>
          <p:cNvSpPr/>
          <p:nvPr/>
        </p:nvSpPr>
        <p:spPr>
          <a:xfrm>
            <a:off x="4150351" y="3922811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8" name="Rectángulo 47"/>
          <p:cNvSpPr/>
          <p:nvPr/>
        </p:nvSpPr>
        <p:spPr>
          <a:xfrm>
            <a:off x="6118058" y="3904958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9" name="Rectángulo 48"/>
          <p:cNvSpPr/>
          <p:nvPr/>
        </p:nvSpPr>
        <p:spPr>
          <a:xfrm>
            <a:off x="387948" y="5674533"/>
            <a:ext cx="1271655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CINCO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2538324" y="5706791"/>
            <a:ext cx="944642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SEIS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4323979" y="5722920"/>
            <a:ext cx="1156239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SIETE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8127372" y="5674533"/>
            <a:ext cx="1348600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NUEVE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8065827" y="3904958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54" name="Rectángulo 53"/>
          <p:cNvSpPr/>
          <p:nvPr/>
        </p:nvSpPr>
        <p:spPr>
          <a:xfrm>
            <a:off x="6348703" y="5674533"/>
            <a:ext cx="1194711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OCHO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7" y="1403580"/>
            <a:ext cx="1085575" cy="15783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88" y="1423480"/>
            <a:ext cx="754992" cy="15783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84" y="1412871"/>
            <a:ext cx="1075929" cy="15783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97" y="1410997"/>
            <a:ext cx="1271473" cy="157838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85" y="1398593"/>
            <a:ext cx="1133803" cy="157838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9" y="3938176"/>
            <a:ext cx="1217107" cy="1578380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00" y="3945373"/>
            <a:ext cx="1234644" cy="1578380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68" y="3948442"/>
            <a:ext cx="1266212" cy="157838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95" y="3936118"/>
            <a:ext cx="1153971" cy="1578380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56" y="3948442"/>
            <a:ext cx="1234644" cy="1578380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74" y="98357"/>
            <a:ext cx="550694" cy="547652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81" y="6219418"/>
            <a:ext cx="2430318" cy="743391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" y="5855218"/>
            <a:ext cx="449119" cy="855464"/>
          </a:xfrm>
          <a:prstGeom prst="rect">
            <a:avLst/>
          </a:prstGeom>
        </p:spPr>
      </p:pic>
      <p:sp>
        <p:nvSpPr>
          <p:cNvPr id="62" name="Rectángulo 61"/>
          <p:cNvSpPr/>
          <p:nvPr/>
        </p:nvSpPr>
        <p:spPr>
          <a:xfrm>
            <a:off x="78929" y="42905"/>
            <a:ext cx="9720000" cy="6772192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</p:spTree>
    <p:extLst>
      <p:ext uri="{BB962C8B-B14F-4D97-AF65-F5344CB8AC3E}">
        <p14:creationId xmlns:p14="http://schemas.microsoft.com/office/powerpoint/2010/main" val="40181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6987" y="0"/>
            <a:ext cx="9345391" cy="935781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557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REPASA</a:t>
            </a:r>
            <a:endParaRPr lang="es-ES" sz="557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78929" y="42905"/>
            <a:ext cx="9720000" cy="6772192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74" y="98357"/>
            <a:ext cx="550694" cy="54765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81" y="6219418"/>
            <a:ext cx="2430318" cy="74339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94" y="901428"/>
            <a:ext cx="1636327" cy="252757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000" y="3974367"/>
            <a:ext cx="1215659" cy="241884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57" y="1976396"/>
            <a:ext cx="1627415" cy="25400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79" y="975164"/>
            <a:ext cx="1777144" cy="250618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11" y="3587544"/>
            <a:ext cx="1948263" cy="229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24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6987" y="0"/>
            <a:ext cx="9345391" cy="935781"/>
          </a:xfrm>
          <a:prstGeom prst="rect">
            <a:avLst/>
          </a:prstGeom>
          <a:noFill/>
        </p:spPr>
        <p:txBody>
          <a:bodyPr wrap="square" lIns="77228" tIns="38614" rIns="77228" bIns="38614">
            <a:spAutoFit/>
          </a:bodyPr>
          <a:lstStyle/>
          <a:p>
            <a:pPr algn="ctr"/>
            <a:r>
              <a:rPr lang="es-ES" sz="557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REPASA</a:t>
            </a:r>
            <a:endParaRPr lang="es-ES" sz="557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78929" y="42905"/>
            <a:ext cx="9720000" cy="6772192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74" y="98357"/>
            <a:ext cx="550694" cy="54765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81" y="6219418"/>
            <a:ext cx="2430318" cy="74339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2" y="3670848"/>
            <a:ext cx="2001211" cy="2716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845" y="521459"/>
            <a:ext cx="1869200" cy="26708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3" y="467890"/>
            <a:ext cx="2083480" cy="27779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47" y="3632766"/>
            <a:ext cx="2142789" cy="25866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02" y="2147956"/>
            <a:ext cx="1946121" cy="285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3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55617" y="1395814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2" name="Rectángulo 1"/>
          <p:cNvSpPr/>
          <p:nvPr/>
        </p:nvSpPr>
        <p:spPr>
          <a:xfrm>
            <a:off x="2065243" y="0"/>
            <a:ext cx="5775516" cy="935781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557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VOCABULARIO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82644" y="1392729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12" name="Rectángulo 11"/>
          <p:cNvSpPr/>
          <p:nvPr/>
        </p:nvSpPr>
        <p:spPr>
          <a:xfrm>
            <a:off x="4150351" y="1392729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13" name="Rectángulo 12"/>
          <p:cNvSpPr/>
          <p:nvPr/>
        </p:nvSpPr>
        <p:spPr>
          <a:xfrm>
            <a:off x="6118058" y="1374876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18" name="Rectángulo 17"/>
          <p:cNvSpPr/>
          <p:nvPr/>
        </p:nvSpPr>
        <p:spPr>
          <a:xfrm>
            <a:off x="445655" y="3144451"/>
            <a:ext cx="1156239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CERO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547941" y="3176709"/>
            <a:ext cx="925406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UNO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449013" y="3192838"/>
            <a:ext cx="906170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8005576" y="3144451"/>
            <a:ext cx="1592191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CUATRO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78929" y="42905"/>
            <a:ext cx="9720000" cy="6772192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74" y="98357"/>
            <a:ext cx="550694" cy="54765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81" y="6219418"/>
            <a:ext cx="2430318" cy="74339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" y="5855218"/>
            <a:ext cx="449119" cy="855464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8065827" y="1374876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4" name="Rectángulo 43"/>
          <p:cNvSpPr/>
          <p:nvPr/>
        </p:nvSpPr>
        <p:spPr>
          <a:xfrm>
            <a:off x="6406411" y="3144451"/>
            <a:ext cx="1079295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TRES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155617" y="3925896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6" name="Rectángulo 45"/>
          <p:cNvSpPr/>
          <p:nvPr/>
        </p:nvSpPr>
        <p:spPr>
          <a:xfrm>
            <a:off x="2182644" y="3922811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7" name="Rectángulo 46"/>
          <p:cNvSpPr/>
          <p:nvPr/>
        </p:nvSpPr>
        <p:spPr>
          <a:xfrm>
            <a:off x="4150351" y="3922811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8" name="Rectángulo 47"/>
          <p:cNvSpPr/>
          <p:nvPr/>
        </p:nvSpPr>
        <p:spPr>
          <a:xfrm>
            <a:off x="6118058" y="3904958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9" name="Rectángulo 48"/>
          <p:cNvSpPr/>
          <p:nvPr/>
        </p:nvSpPr>
        <p:spPr>
          <a:xfrm>
            <a:off x="387948" y="5674533"/>
            <a:ext cx="1271655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CINCO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2538324" y="5706791"/>
            <a:ext cx="944642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SEIS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4323979" y="5722920"/>
            <a:ext cx="1156239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SIETE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8127372" y="5674533"/>
            <a:ext cx="1348600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NUEVE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8065827" y="3904958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54" name="Rectángulo 53"/>
          <p:cNvSpPr/>
          <p:nvPr/>
        </p:nvSpPr>
        <p:spPr>
          <a:xfrm>
            <a:off x="6348703" y="5674533"/>
            <a:ext cx="1194711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OCHO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7" y="1403580"/>
            <a:ext cx="1085574" cy="15783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88" y="1423480"/>
            <a:ext cx="754991" cy="15783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84" y="1412871"/>
            <a:ext cx="1075929" cy="15783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97" y="1410997"/>
            <a:ext cx="1271472" cy="157838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85" y="1398593"/>
            <a:ext cx="1133802" cy="157838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9" y="3938176"/>
            <a:ext cx="1217106" cy="1578380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00" y="3945373"/>
            <a:ext cx="1234644" cy="1578379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68" y="3948442"/>
            <a:ext cx="1266211" cy="157838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95" y="3936118"/>
            <a:ext cx="1153971" cy="1578379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56" y="3948442"/>
            <a:ext cx="1234644" cy="157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32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55617" y="1395814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2" name="Rectángulo 1"/>
          <p:cNvSpPr/>
          <p:nvPr/>
        </p:nvSpPr>
        <p:spPr>
          <a:xfrm>
            <a:off x="2638351" y="0"/>
            <a:ext cx="4629305" cy="935781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557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RELACIONA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82644" y="1392729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12" name="Rectángulo 11"/>
          <p:cNvSpPr/>
          <p:nvPr/>
        </p:nvSpPr>
        <p:spPr>
          <a:xfrm>
            <a:off x="4150351" y="1392729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13" name="Rectángulo 12"/>
          <p:cNvSpPr/>
          <p:nvPr/>
        </p:nvSpPr>
        <p:spPr>
          <a:xfrm>
            <a:off x="6118058" y="1374876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37" name="Rectángulo 36"/>
          <p:cNvSpPr/>
          <p:nvPr/>
        </p:nvSpPr>
        <p:spPr>
          <a:xfrm>
            <a:off x="78929" y="42905"/>
            <a:ext cx="9720000" cy="6772192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74" y="98357"/>
            <a:ext cx="550694" cy="54765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81" y="6219418"/>
            <a:ext cx="2430318" cy="74339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" y="5855218"/>
            <a:ext cx="449119" cy="855464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8065827" y="1374876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5" name="Rectángulo 44"/>
          <p:cNvSpPr/>
          <p:nvPr/>
        </p:nvSpPr>
        <p:spPr>
          <a:xfrm>
            <a:off x="155617" y="3925896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6" name="Rectángulo 45"/>
          <p:cNvSpPr/>
          <p:nvPr/>
        </p:nvSpPr>
        <p:spPr>
          <a:xfrm>
            <a:off x="2182644" y="3922811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7" name="Rectángulo 46"/>
          <p:cNvSpPr/>
          <p:nvPr/>
        </p:nvSpPr>
        <p:spPr>
          <a:xfrm>
            <a:off x="4150351" y="3922811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8" name="Rectángulo 47"/>
          <p:cNvSpPr/>
          <p:nvPr/>
        </p:nvSpPr>
        <p:spPr>
          <a:xfrm>
            <a:off x="6118058" y="3904958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53" name="Rectángulo 52"/>
          <p:cNvSpPr/>
          <p:nvPr/>
        </p:nvSpPr>
        <p:spPr>
          <a:xfrm>
            <a:off x="8065827" y="3904958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7" y="1403580"/>
            <a:ext cx="1085574" cy="15783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88" y="1423480"/>
            <a:ext cx="754991" cy="15783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84" y="1412871"/>
            <a:ext cx="1075929" cy="15783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97" y="1410997"/>
            <a:ext cx="1271472" cy="157838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85" y="1398593"/>
            <a:ext cx="1133802" cy="157838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73" y="3932240"/>
            <a:ext cx="1327368" cy="157499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91" y="3978428"/>
            <a:ext cx="1014683" cy="149340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74" y="4012953"/>
            <a:ext cx="958806" cy="145887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44" y="3978428"/>
            <a:ext cx="1024109" cy="152346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27" y="3932240"/>
            <a:ext cx="1228672" cy="16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8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55617" y="1395814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2" name="Rectángulo 1"/>
          <p:cNvSpPr/>
          <p:nvPr/>
        </p:nvSpPr>
        <p:spPr>
          <a:xfrm>
            <a:off x="2638351" y="0"/>
            <a:ext cx="4629305" cy="935781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557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RELACIONA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82644" y="1392729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12" name="Rectángulo 11"/>
          <p:cNvSpPr/>
          <p:nvPr/>
        </p:nvSpPr>
        <p:spPr>
          <a:xfrm>
            <a:off x="4150351" y="1392729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13" name="Rectángulo 12"/>
          <p:cNvSpPr/>
          <p:nvPr/>
        </p:nvSpPr>
        <p:spPr>
          <a:xfrm>
            <a:off x="6118058" y="1374876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37" name="Rectángulo 36"/>
          <p:cNvSpPr/>
          <p:nvPr/>
        </p:nvSpPr>
        <p:spPr>
          <a:xfrm>
            <a:off x="78929" y="42905"/>
            <a:ext cx="9720000" cy="6772192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74" y="98357"/>
            <a:ext cx="550694" cy="54765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81" y="6219418"/>
            <a:ext cx="2430318" cy="74339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" y="5855218"/>
            <a:ext cx="449119" cy="855464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8065827" y="1374876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5" name="Rectángulo 44"/>
          <p:cNvSpPr/>
          <p:nvPr/>
        </p:nvSpPr>
        <p:spPr>
          <a:xfrm>
            <a:off x="155617" y="3925896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6" name="Rectángulo 45"/>
          <p:cNvSpPr/>
          <p:nvPr/>
        </p:nvSpPr>
        <p:spPr>
          <a:xfrm>
            <a:off x="2182644" y="3922811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7" name="Rectángulo 46"/>
          <p:cNvSpPr/>
          <p:nvPr/>
        </p:nvSpPr>
        <p:spPr>
          <a:xfrm>
            <a:off x="4150351" y="3922811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8" name="Rectángulo 47"/>
          <p:cNvSpPr/>
          <p:nvPr/>
        </p:nvSpPr>
        <p:spPr>
          <a:xfrm>
            <a:off x="6118058" y="3904958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53" name="Rectángulo 52"/>
          <p:cNvSpPr/>
          <p:nvPr/>
        </p:nvSpPr>
        <p:spPr>
          <a:xfrm>
            <a:off x="8065827" y="3904958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9" y="1396552"/>
            <a:ext cx="1217106" cy="157838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70" y="1403749"/>
            <a:ext cx="1234644" cy="1578379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38" y="1406818"/>
            <a:ext cx="1266211" cy="157838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65" y="1394494"/>
            <a:ext cx="1153971" cy="1578379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926" y="1406818"/>
            <a:ext cx="1234644" cy="15783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94" y="4284944"/>
            <a:ext cx="1538979" cy="1017436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3" y="4284944"/>
            <a:ext cx="1477470" cy="962818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95" y="4171202"/>
            <a:ext cx="1058969" cy="1184677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170" y="4326847"/>
            <a:ext cx="1484382" cy="894753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516" y="4256685"/>
            <a:ext cx="1369519" cy="8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55617" y="1395814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2" name="Rectángulo 1"/>
          <p:cNvSpPr/>
          <p:nvPr/>
        </p:nvSpPr>
        <p:spPr>
          <a:xfrm>
            <a:off x="2638351" y="0"/>
            <a:ext cx="4629305" cy="935781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557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RELACIONA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82644" y="1392729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12" name="Rectángulo 11"/>
          <p:cNvSpPr/>
          <p:nvPr/>
        </p:nvSpPr>
        <p:spPr>
          <a:xfrm>
            <a:off x="4150351" y="1392729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13" name="Rectángulo 12"/>
          <p:cNvSpPr/>
          <p:nvPr/>
        </p:nvSpPr>
        <p:spPr>
          <a:xfrm>
            <a:off x="6118058" y="1374876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37" name="Rectángulo 36"/>
          <p:cNvSpPr/>
          <p:nvPr/>
        </p:nvSpPr>
        <p:spPr>
          <a:xfrm>
            <a:off x="78929" y="42905"/>
            <a:ext cx="9720000" cy="6772192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74" y="98357"/>
            <a:ext cx="550694" cy="54765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81" y="6219418"/>
            <a:ext cx="2430318" cy="74339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" y="5855218"/>
            <a:ext cx="449119" cy="855464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8065827" y="1374876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5" name="Rectángulo 44"/>
          <p:cNvSpPr/>
          <p:nvPr/>
        </p:nvSpPr>
        <p:spPr>
          <a:xfrm>
            <a:off x="155617" y="3925896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6" name="Rectángulo 45"/>
          <p:cNvSpPr/>
          <p:nvPr/>
        </p:nvSpPr>
        <p:spPr>
          <a:xfrm>
            <a:off x="2182644" y="3922811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7" name="Rectángulo 46"/>
          <p:cNvSpPr/>
          <p:nvPr/>
        </p:nvSpPr>
        <p:spPr>
          <a:xfrm>
            <a:off x="4150351" y="3922811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8" name="Rectángulo 47"/>
          <p:cNvSpPr/>
          <p:nvPr/>
        </p:nvSpPr>
        <p:spPr>
          <a:xfrm>
            <a:off x="6118058" y="3904958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53" name="Rectángulo 52"/>
          <p:cNvSpPr/>
          <p:nvPr/>
        </p:nvSpPr>
        <p:spPr>
          <a:xfrm>
            <a:off x="8065827" y="3904958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7" y="1403580"/>
            <a:ext cx="1085574" cy="15783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88" y="1423480"/>
            <a:ext cx="754991" cy="15783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84" y="1412871"/>
            <a:ext cx="1075929" cy="15783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97" y="1410997"/>
            <a:ext cx="1271472" cy="157838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85" y="1398593"/>
            <a:ext cx="1133802" cy="15783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72" y="3933986"/>
            <a:ext cx="970269" cy="15906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327" y="3937325"/>
            <a:ext cx="970269" cy="159060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98" y="3922811"/>
            <a:ext cx="970269" cy="159060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44" y="3937325"/>
            <a:ext cx="970269" cy="159060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6" y="3937325"/>
            <a:ext cx="970269" cy="159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7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136987" y="1384272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28" name="Rectángulo 27"/>
          <p:cNvSpPr/>
          <p:nvPr/>
        </p:nvSpPr>
        <p:spPr>
          <a:xfrm>
            <a:off x="2164014" y="1381187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29" name="Rectángulo 28"/>
          <p:cNvSpPr/>
          <p:nvPr/>
        </p:nvSpPr>
        <p:spPr>
          <a:xfrm>
            <a:off x="4131721" y="1381187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30" name="Rectángulo 29"/>
          <p:cNvSpPr/>
          <p:nvPr/>
        </p:nvSpPr>
        <p:spPr>
          <a:xfrm>
            <a:off x="6099428" y="1363334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31" name="Rectángulo 30"/>
          <p:cNvSpPr/>
          <p:nvPr/>
        </p:nvSpPr>
        <p:spPr>
          <a:xfrm>
            <a:off x="8047197" y="1363334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9" y="1396552"/>
            <a:ext cx="1217106" cy="157838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70" y="1403749"/>
            <a:ext cx="1234644" cy="157837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38" y="1406818"/>
            <a:ext cx="1266211" cy="157838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65" y="1394494"/>
            <a:ext cx="1153971" cy="1578379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926" y="1406818"/>
            <a:ext cx="1234644" cy="157837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638351" y="0"/>
            <a:ext cx="4629305" cy="935781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557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RELACIONA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78929" y="42905"/>
            <a:ext cx="9720000" cy="6772192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74" y="98357"/>
            <a:ext cx="550694" cy="54765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81" y="6219418"/>
            <a:ext cx="2430318" cy="74339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" y="5855218"/>
            <a:ext cx="449119" cy="855464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155617" y="3925896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6" name="Rectángulo 45"/>
          <p:cNvSpPr/>
          <p:nvPr/>
        </p:nvSpPr>
        <p:spPr>
          <a:xfrm>
            <a:off x="2182644" y="3922811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7" name="Rectángulo 46"/>
          <p:cNvSpPr/>
          <p:nvPr/>
        </p:nvSpPr>
        <p:spPr>
          <a:xfrm>
            <a:off x="4150351" y="3922811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48" name="Rectángulo 47"/>
          <p:cNvSpPr/>
          <p:nvPr/>
        </p:nvSpPr>
        <p:spPr>
          <a:xfrm>
            <a:off x="6118058" y="3904958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53" name="Rectángulo 52"/>
          <p:cNvSpPr/>
          <p:nvPr/>
        </p:nvSpPr>
        <p:spPr>
          <a:xfrm>
            <a:off x="8065827" y="3904958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72" y="3933986"/>
            <a:ext cx="970269" cy="15906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327" y="3937325"/>
            <a:ext cx="970269" cy="159060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98" y="3922811"/>
            <a:ext cx="970269" cy="159060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44" y="3937325"/>
            <a:ext cx="970269" cy="159060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6" y="3937325"/>
            <a:ext cx="970269" cy="15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50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55617" y="1395814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2" name="Rectángulo 1"/>
          <p:cNvSpPr/>
          <p:nvPr/>
        </p:nvSpPr>
        <p:spPr>
          <a:xfrm>
            <a:off x="2638351" y="0"/>
            <a:ext cx="4629305" cy="935781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557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RELACIONA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82644" y="1392729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12" name="Rectángulo 11"/>
          <p:cNvSpPr/>
          <p:nvPr/>
        </p:nvSpPr>
        <p:spPr>
          <a:xfrm>
            <a:off x="4150351" y="1392729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13" name="Rectángulo 12"/>
          <p:cNvSpPr/>
          <p:nvPr/>
        </p:nvSpPr>
        <p:spPr>
          <a:xfrm>
            <a:off x="6118058" y="1374876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37" name="Rectángulo 36"/>
          <p:cNvSpPr/>
          <p:nvPr/>
        </p:nvSpPr>
        <p:spPr>
          <a:xfrm>
            <a:off x="78929" y="42905"/>
            <a:ext cx="9720000" cy="6772192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74" y="98357"/>
            <a:ext cx="550694" cy="54765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81" y="6219418"/>
            <a:ext cx="2430318" cy="74339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" y="5855218"/>
            <a:ext cx="449119" cy="855464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8065827" y="1374876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7" y="1403580"/>
            <a:ext cx="1085574" cy="15783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88" y="1423480"/>
            <a:ext cx="754991" cy="15783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84" y="1412871"/>
            <a:ext cx="1075929" cy="15783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97" y="1410997"/>
            <a:ext cx="1271472" cy="157838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85" y="1398593"/>
            <a:ext cx="1133802" cy="1578380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566903" y="3939531"/>
            <a:ext cx="925406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UNO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2438356" y="3971789"/>
            <a:ext cx="1156239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CERO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4368282" y="3987918"/>
            <a:ext cx="1079295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TRES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8354418" y="3939531"/>
            <a:ext cx="906170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155795" y="3939531"/>
            <a:ext cx="1592191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CUATRO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46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55617" y="1395814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2" name="Rectángulo 1"/>
          <p:cNvSpPr/>
          <p:nvPr/>
        </p:nvSpPr>
        <p:spPr>
          <a:xfrm>
            <a:off x="2638351" y="0"/>
            <a:ext cx="4629305" cy="935781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557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RELACIONA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Blank Space Solid" panose="02000000000000000000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82644" y="1392729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12" name="Rectángulo 11"/>
          <p:cNvSpPr/>
          <p:nvPr/>
        </p:nvSpPr>
        <p:spPr>
          <a:xfrm>
            <a:off x="4150351" y="1392729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13" name="Rectángulo 12"/>
          <p:cNvSpPr/>
          <p:nvPr/>
        </p:nvSpPr>
        <p:spPr>
          <a:xfrm>
            <a:off x="6118058" y="1374876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37" name="Rectángulo 36"/>
          <p:cNvSpPr/>
          <p:nvPr/>
        </p:nvSpPr>
        <p:spPr>
          <a:xfrm>
            <a:off x="78929" y="42905"/>
            <a:ext cx="9720000" cy="6772192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74" y="98357"/>
            <a:ext cx="550694" cy="54765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81" y="6219418"/>
            <a:ext cx="2430318" cy="74339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" y="5855218"/>
            <a:ext cx="449119" cy="855464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8065827" y="1374876"/>
            <a:ext cx="1656000" cy="1620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45"/>
          </a:p>
        </p:txBody>
      </p:sp>
      <p:sp>
        <p:nvSpPr>
          <p:cNvPr id="27" name="Rectángulo 26"/>
          <p:cNvSpPr/>
          <p:nvPr/>
        </p:nvSpPr>
        <p:spPr>
          <a:xfrm>
            <a:off x="432251" y="3939531"/>
            <a:ext cx="1194711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OCHO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2438357" y="3971789"/>
            <a:ext cx="1156239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SIETE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4435610" y="3987918"/>
            <a:ext cx="944642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SEIS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8171677" y="3939531"/>
            <a:ext cx="1271655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CINCO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277592" y="3939531"/>
            <a:ext cx="1348600" cy="493930"/>
          </a:xfrm>
          <a:prstGeom prst="rect">
            <a:avLst/>
          </a:prstGeom>
          <a:noFill/>
        </p:spPr>
        <p:txBody>
          <a:bodyPr wrap="none" lIns="77228" tIns="38614" rIns="77228" bIns="38614">
            <a:spAutoFit/>
          </a:bodyPr>
          <a:lstStyle/>
          <a:p>
            <a:pPr algn="ctr"/>
            <a:r>
              <a:rPr lang="es-ES" sz="2703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NUEVE</a:t>
            </a:r>
            <a:endParaRPr lang="es-ES" sz="456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9" y="1396552"/>
            <a:ext cx="1217106" cy="157838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70" y="1403749"/>
            <a:ext cx="1234644" cy="157837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38" y="1406818"/>
            <a:ext cx="1266211" cy="157838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65" y="1394494"/>
            <a:ext cx="1153971" cy="1578379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926" y="1406818"/>
            <a:ext cx="1234644" cy="157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023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1075</TotalTime>
  <Words>97</Words>
  <Application>Microsoft Office PowerPoint</Application>
  <PresentationFormat>A4 (210 x 297 mm)</PresentationFormat>
  <Paragraphs>81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KG Blank Space Solid</vt:lpstr>
      <vt:lpstr>KG Inimitable Original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23</cp:revision>
  <dcterms:created xsi:type="dcterms:W3CDTF">2020-09-21T15:05:32Z</dcterms:created>
  <dcterms:modified xsi:type="dcterms:W3CDTF">2020-09-22T09:50:00Z</dcterms:modified>
</cp:coreProperties>
</file>