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303" r:id="rId5"/>
    <p:sldId id="273" r:id="rId6"/>
    <p:sldId id="285" r:id="rId7"/>
    <p:sldId id="288" r:id="rId8"/>
    <p:sldId id="274" r:id="rId9"/>
    <p:sldId id="289" r:id="rId10"/>
    <p:sldId id="290" r:id="rId11"/>
    <p:sldId id="275" r:id="rId12"/>
    <p:sldId id="291" r:id="rId13"/>
    <p:sldId id="292" r:id="rId14"/>
    <p:sldId id="276" r:id="rId15"/>
    <p:sldId id="286" r:id="rId16"/>
    <p:sldId id="287" r:id="rId17"/>
    <p:sldId id="277" r:id="rId18"/>
    <p:sldId id="293" r:id="rId19"/>
    <p:sldId id="294" r:id="rId20"/>
    <p:sldId id="278" r:id="rId21"/>
    <p:sldId id="295" r:id="rId22"/>
    <p:sldId id="296" r:id="rId23"/>
    <p:sldId id="279" r:id="rId24"/>
    <p:sldId id="297" r:id="rId25"/>
    <p:sldId id="298" r:id="rId26"/>
    <p:sldId id="281" r:id="rId27"/>
    <p:sldId id="299" r:id="rId28"/>
    <p:sldId id="300" r:id="rId29"/>
    <p:sldId id="284" r:id="rId30"/>
    <p:sldId id="301" r:id="rId31"/>
    <p:sldId id="302" r:id="rId32"/>
  </p:sldIdLst>
  <p:sldSz cx="6858000" cy="9144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0" d="100"/>
          <a:sy n="30" d="100"/>
        </p:scale>
        <p:origin x="279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ADBD8-C944-432E-B67A-089B084319D8}" type="datetimeFigureOut">
              <a:rPr lang="es-MX" smtClean="0"/>
              <a:t>07/07/2020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FB6-7FE5-4E6D-89F2-29E1EAF43F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407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ADBD8-C944-432E-B67A-089B084319D8}" type="datetimeFigureOut">
              <a:rPr lang="es-MX" smtClean="0"/>
              <a:t>07/07/2020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FB6-7FE5-4E6D-89F2-29E1EAF43F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619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ADBD8-C944-432E-B67A-089B084319D8}" type="datetimeFigureOut">
              <a:rPr lang="es-MX" smtClean="0"/>
              <a:t>07/07/2020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FB6-7FE5-4E6D-89F2-29E1EAF43F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290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ADBD8-C944-432E-B67A-089B084319D8}" type="datetimeFigureOut">
              <a:rPr lang="es-MX" smtClean="0"/>
              <a:t>07/07/2020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FB6-7FE5-4E6D-89F2-29E1EAF43F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164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ADBD8-C944-432E-B67A-089B084319D8}" type="datetimeFigureOut">
              <a:rPr lang="es-MX" smtClean="0"/>
              <a:t>07/07/2020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FB6-7FE5-4E6D-89F2-29E1EAF43F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5553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ADBD8-C944-432E-B67A-089B084319D8}" type="datetimeFigureOut">
              <a:rPr lang="es-MX" smtClean="0"/>
              <a:t>07/07/2020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FB6-7FE5-4E6D-89F2-29E1EAF43F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198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ADBD8-C944-432E-B67A-089B084319D8}" type="datetimeFigureOut">
              <a:rPr lang="es-MX" smtClean="0"/>
              <a:t>07/07/2020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FB6-7FE5-4E6D-89F2-29E1EAF43F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614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ADBD8-C944-432E-B67A-089B084319D8}" type="datetimeFigureOut">
              <a:rPr lang="es-MX" smtClean="0"/>
              <a:t>07/07/2020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FB6-7FE5-4E6D-89F2-29E1EAF43F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814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ADBD8-C944-432E-B67A-089B084319D8}" type="datetimeFigureOut">
              <a:rPr lang="es-MX" smtClean="0"/>
              <a:t>07/07/2020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FB6-7FE5-4E6D-89F2-29E1EAF43F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560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ADBD8-C944-432E-B67A-089B084319D8}" type="datetimeFigureOut">
              <a:rPr lang="es-MX" smtClean="0"/>
              <a:t>07/07/2020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FB6-7FE5-4E6D-89F2-29E1EAF43F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9720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ADBD8-C944-432E-B67A-089B084319D8}" type="datetimeFigureOut">
              <a:rPr lang="es-MX" smtClean="0"/>
              <a:t>07/07/2020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FB6-7FE5-4E6D-89F2-29E1EAF43F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353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ADBD8-C944-432E-B67A-089B084319D8}" type="datetimeFigureOut">
              <a:rPr lang="es-MX" smtClean="0"/>
              <a:t>07/07/2020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BFFB6-7FE5-4E6D-89F2-29E1EAF43F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713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EE0A451-2209-465A-8594-3842DACA2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33" r="28889"/>
          <a:stretch/>
        </p:blipFill>
        <p:spPr>
          <a:xfrm>
            <a:off x="0" y="0"/>
            <a:ext cx="6858000" cy="9229170"/>
          </a:xfrm>
          <a:prstGeom prst="rect">
            <a:avLst/>
          </a:prstGeom>
        </p:spPr>
      </p:pic>
      <p:sp>
        <p:nvSpPr>
          <p:cNvPr id="6" name="31 CuadroTexto">
            <a:extLst>
              <a:ext uri="{FF2B5EF4-FFF2-40B4-BE49-F238E27FC236}">
                <a16:creationId xmlns:a16="http://schemas.microsoft.com/office/drawing/2014/main" id="{466E0213-184F-4721-9E02-A180E7655DD2}"/>
              </a:ext>
            </a:extLst>
          </p:cNvPr>
          <p:cNvSpPr txBox="1"/>
          <p:nvPr/>
        </p:nvSpPr>
        <p:spPr>
          <a:xfrm>
            <a:off x="1140736" y="772441"/>
            <a:ext cx="861774" cy="364976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GFatPants" panose="02000603000000000000" pitchFamily="2" charset="0"/>
                <a:ea typeface="AGFatPants" panose="02000603000000000000" pitchFamily="2" charset="0"/>
              </a:rPr>
              <a:t>2018-2019</a:t>
            </a:r>
          </a:p>
        </p:txBody>
      </p:sp>
      <p:sp>
        <p:nvSpPr>
          <p:cNvPr id="7" name="21 CuadroTexto">
            <a:extLst>
              <a:ext uri="{FF2B5EF4-FFF2-40B4-BE49-F238E27FC236}">
                <a16:creationId xmlns:a16="http://schemas.microsoft.com/office/drawing/2014/main" id="{FFB49889-465E-4F8C-9B54-65346BFA27A0}"/>
              </a:ext>
            </a:extLst>
          </p:cNvPr>
          <p:cNvSpPr txBox="1"/>
          <p:nvPr/>
        </p:nvSpPr>
        <p:spPr>
          <a:xfrm>
            <a:off x="645436" y="1174364"/>
            <a:ext cx="2400657" cy="9144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MX" sz="7200" b="1" dirty="0">
                <a:solidFill>
                  <a:srgbClr val="7030A0"/>
                </a:solidFill>
                <a:latin typeface="AGNapQueen" panose="02000603000000000000" pitchFamily="2" charset="0"/>
                <a:ea typeface="AGNapQueen" panose="02000603000000000000" pitchFamily="2" charset="0"/>
              </a:rPr>
              <a:t>Consejo </a:t>
            </a:r>
          </a:p>
          <a:p>
            <a:pPr algn="ctr"/>
            <a:r>
              <a:rPr lang="es-MX" sz="7200" b="1" dirty="0">
                <a:solidFill>
                  <a:srgbClr val="7030A0"/>
                </a:solidFill>
                <a:latin typeface="AGNapQueen" panose="02000603000000000000" pitchFamily="2" charset="0"/>
                <a:ea typeface="AGNapQueen" panose="02000603000000000000" pitchFamily="2" charset="0"/>
              </a:rPr>
              <a:t>Técnico Escolar </a:t>
            </a:r>
            <a:endParaRPr lang="es-MX" sz="9600" b="1" dirty="0">
              <a:solidFill>
                <a:srgbClr val="7030A0"/>
              </a:solidFill>
              <a:latin typeface="AGNapQueen" panose="02000603000000000000" pitchFamily="2" charset="0"/>
              <a:ea typeface="AGNapQuee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22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2E4E4F-9111-49DA-8378-6831CDF68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7" r="29147"/>
          <a:stretch/>
        </p:blipFill>
        <p:spPr>
          <a:xfrm>
            <a:off x="0" y="-1"/>
            <a:ext cx="6858000" cy="92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4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29311E-680C-4EF3-9B57-F57B67789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4" r="28889"/>
          <a:stretch/>
        </p:blipFill>
        <p:spPr>
          <a:xfrm>
            <a:off x="0" y="-1"/>
            <a:ext cx="6858000" cy="9253781"/>
          </a:xfrm>
          <a:prstGeom prst="rect">
            <a:avLst/>
          </a:prstGeom>
        </p:spPr>
      </p:pic>
      <p:sp>
        <p:nvSpPr>
          <p:cNvPr id="7" name="14 CuadroTexto">
            <a:extLst>
              <a:ext uri="{FF2B5EF4-FFF2-40B4-BE49-F238E27FC236}">
                <a16:creationId xmlns:a16="http://schemas.microsoft.com/office/drawing/2014/main" id="{9D3B652B-8977-49AD-A255-528B69FEFD2F}"/>
              </a:ext>
            </a:extLst>
          </p:cNvPr>
          <p:cNvSpPr txBox="1"/>
          <p:nvPr/>
        </p:nvSpPr>
        <p:spPr>
          <a:xfrm>
            <a:off x="90051" y="-455424"/>
            <a:ext cx="65683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8800" dirty="0">
                <a:solidFill>
                  <a:srgbClr val="FF388C">
                    <a:lumMod val="75000"/>
                  </a:srgbClr>
                </a:solidFill>
                <a:latin typeface="AGFatPants" panose="02000603000000000000" pitchFamily="2" charset="0"/>
                <a:ea typeface="AGFatPants" panose="02000603000000000000" pitchFamily="2" charset="0"/>
              </a:rPr>
              <a:t>Sesión 3</a:t>
            </a:r>
            <a:r>
              <a:rPr lang="es-MX" sz="4000" dirty="0">
                <a:solidFill>
                  <a:srgbClr val="FF388C">
                    <a:lumMod val="75000"/>
                  </a:srgbClr>
                </a:solidFill>
                <a:latin typeface="AGFatPants" panose="02000603000000000000" pitchFamily="2" charset="0"/>
                <a:ea typeface="AGFatPants" panose="02000603000000000000" pitchFamily="2" charset="0"/>
              </a:rPr>
              <a:t> </a:t>
            </a:r>
            <a:endParaRPr lang="es-MX" sz="6000" dirty="0">
              <a:solidFill>
                <a:srgbClr val="FF388C">
                  <a:lumMod val="75000"/>
                </a:srgbClr>
              </a:solidFill>
              <a:latin typeface="AGFatPants" panose="02000603000000000000" pitchFamily="2" charset="0"/>
              <a:ea typeface="AGFatPants" panose="02000603000000000000" pitchFamily="2" charset="0"/>
            </a:endParaRPr>
          </a:p>
        </p:txBody>
      </p:sp>
      <p:sp>
        <p:nvSpPr>
          <p:cNvPr id="8" name="11 CuadroTexto">
            <a:extLst>
              <a:ext uri="{FF2B5EF4-FFF2-40B4-BE49-F238E27FC236}">
                <a16:creationId xmlns:a16="http://schemas.microsoft.com/office/drawing/2014/main" id="{B930319E-EC8D-49FC-8FF9-706ACAD0082F}"/>
              </a:ext>
            </a:extLst>
          </p:cNvPr>
          <p:cNvSpPr txBox="1"/>
          <p:nvPr/>
        </p:nvSpPr>
        <p:spPr>
          <a:xfrm>
            <a:off x="-925723" y="5364089"/>
            <a:ext cx="7584168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8800" b="1" dirty="0">
                <a:solidFill>
                  <a:srgbClr val="FF388C">
                    <a:lumMod val="75000"/>
                  </a:srgbClr>
                </a:solidFill>
                <a:latin typeface="AGLeggingsArePants" panose="02000603000000000000" pitchFamily="2" charset="0"/>
                <a:ea typeface="AGLeggingsArePants" panose="02000603000000000000" pitchFamily="2" charset="0"/>
              </a:rPr>
              <a:t>Diciembre</a:t>
            </a:r>
            <a:r>
              <a:rPr lang="es-MX" sz="19900" dirty="0">
                <a:solidFill>
                  <a:srgbClr val="FF388C">
                    <a:lumMod val="75000"/>
                  </a:srgbClr>
                </a:solidFill>
                <a:latin typeface="Zodiastic" panose="00000400000000000000" pitchFamily="2" charset="0"/>
              </a:rPr>
              <a:t> </a:t>
            </a:r>
            <a:endParaRPr lang="es-MX" sz="9600" dirty="0">
              <a:solidFill>
                <a:srgbClr val="FF388C">
                  <a:lumMod val="75000"/>
                </a:srgbClr>
              </a:solidFill>
              <a:latin typeface="Zodiastic" panose="00000400000000000000" pitchFamily="2" charset="0"/>
            </a:endParaRPr>
          </a:p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C39ED4-39B0-400D-8EE3-1F7E239826AE}"/>
              </a:ext>
            </a:extLst>
          </p:cNvPr>
          <p:cNvSpPr txBox="1"/>
          <p:nvPr/>
        </p:nvSpPr>
        <p:spPr>
          <a:xfrm>
            <a:off x="4226438" y="3388976"/>
            <a:ext cx="4864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MX" sz="8000" b="1" dirty="0">
                <a:solidFill>
                  <a:srgbClr val="FF388C">
                    <a:lumMod val="75000"/>
                  </a:srgbClr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C.T.E</a:t>
            </a:r>
            <a:r>
              <a:rPr lang="es-MX" sz="2800" b="1" dirty="0">
                <a:solidFill>
                  <a:srgbClr val="E40059"/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306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7E2535-0251-4E51-9383-01DA0D7DF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57" r="28837"/>
          <a:stretch/>
        </p:blipFill>
        <p:spPr>
          <a:xfrm>
            <a:off x="0" y="-1"/>
            <a:ext cx="6858000" cy="92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08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7E2535-0251-4E51-9383-01DA0D7DF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57" r="28837"/>
          <a:stretch/>
        </p:blipFill>
        <p:spPr>
          <a:xfrm>
            <a:off x="0" y="-1"/>
            <a:ext cx="6858000" cy="92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29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DAD1941-041A-4B94-9329-BD60DE15E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89" r="29444"/>
          <a:stretch/>
        </p:blipFill>
        <p:spPr>
          <a:xfrm>
            <a:off x="0" y="-1"/>
            <a:ext cx="6858000" cy="9253781"/>
          </a:xfrm>
          <a:prstGeom prst="rect">
            <a:avLst/>
          </a:prstGeom>
        </p:spPr>
      </p:pic>
      <p:sp>
        <p:nvSpPr>
          <p:cNvPr id="4" name="17 CuadroTexto">
            <a:extLst>
              <a:ext uri="{FF2B5EF4-FFF2-40B4-BE49-F238E27FC236}">
                <a16:creationId xmlns:a16="http://schemas.microsoft.com/office/drawing/2014/main" id="{D7027CBB-6C88-470F-A157-A9E8FF73244A}"/>
              </a:ext>
            </a:extLst>
          </p:cNvPr>
          <p:cNvSpPr txBox="1"/>
          <p:nvPr/>
        </p:nvSpPr>
        <p:spPr>
          <a:xfrm>
            <a:off x="-1072968" y="-318338"/>
            <a:ext cx="612649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0" b="1" dirty="0">
                <a:solidFill>
                  <a:srgbClr val="002060"/>
                </a:solidFill>
                <a:latin typeface="AGLeggingsArePants" panose="02000603000000000000" pitchFamily="2" charset="0"/>
                <a:ea typeface="AGLeggingsArePants" panose="02000603000000000000" pitchFamily="2" charset="0"/>
              </a:rPr>
              <a:t>Enero</a:t>
            </a:r>
            <a:r>
              <a:rPr lang="es-MX" sz="19900" dirty="0">
                <a:solidFill>
                  <a:schemeClr val="accent4">
                    <a:lumMod val="60000"/>
                    <a:lumOff val="40000"/>
                  </a:schemeClr>
                </a:solidFill>
                <a:latin typeface="Zodiastic" panose="00000400000000000000" pitchFamily="2" charset="0"/>
              </a:rPr>
              <a:t>   </a:t>
            </a:r>
          </a:p>
        </p:txBody>
      </p:sp>
      <p:sp>
        <p:nvSpPr>
          <p:cNvPr id="5" name="14 CuadroTexto">
            <a:extLst>
              <a:ext uri="{FF2B5EF4-FFF2-40B4-BE49-F238E27FC236}">
                <a16:creationId xmlns:a16="http://schemas.microsoft.com/office/drawing/2014/main" id="{14924BDD-EC93-4979-A240-0715846C9BEF}"/>
              </a:ext>
            </a:extLst>
          </p:cNvPr>
          <p:cNvSpPr txBox="1"/>
          <p:nvPr/>
        </p:nvSpPr>
        <p:spPr>
          <a:xfrm rot="16200000">
            <a:off x="3446899" y="4925610"/>
            <a:ext cx="52265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>
                <a:solidFill>
                  <a:schemeClr val="bg1"/>
                </a:solidFill>
                <a:latin typeface="Kathen" pitchFamily="2" charset="0"/>
              </a:rPr>
              <a:t>                 </a:t>
            </a:r>
            <a:r>
              <a:rPr lang="es-MX" sz="7200" b="1" dirty="0">
                <a:solidFill>
                  <a:srgbClr val="002060"/>
                </a:solidFill>
                <a:latin typeface="AGFatPants" panose="02000603000000000000" pitchFamily="2" charset="0"/>
                <a:ea typeface="AGFatPants" panose="02000603000000000000" pitchFamily="2" charset="0"/>
              </a:rPr>
              <a:t>Sesión 4</a:t>
            </a:r>
            <a:endParaRPr lang="es-MX" sz="11500" b="1" dirty="0">
              <a:solidFill>
                <a:srgbClr val="002060"/>
              </a:solidFill>
              <a:latin typeface="AGFatPants" panose="02000603000000000000" pitchFamily="2" charset="0"/>
              <a:ea typeface="AGFatPants" panose="02000603000000000000" pitchFamily="2" charset="0"/>
            </a:endParaRPr>
          </a:p>
          <a:p>
            <a:pPr algn="ctr"/>
            <a:r>
              <a:rPr lang="es-MX" sz="6000" dirty="0">
                <a:solidFill>
                  <a:schemeClr val="bg1"/>
                </a:solidFill>
                <a:latin typeface="Kathen" pitchFamily="2" charset="0"/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F1C2B0-DA93-4A5A-A81E-3BDC0C469E02}"/>
              </a:ext>
            </a:extLst>
          </p:cNvPr>
          <p:cNvSpPr txBox="1"/>
          <p:nvPr/>
        </p:nvSpPr>
        <p:spPr>
          <a:xfrm>
            <a:off x="3906246" y="892030"/>
            <a:ext cx="4864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0" b="1" dirty="0">
                <a:solidFill>
                  <a:srgbClr val="002060"/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C.T.E</a:t>
            </a:r>
            <a:r>
              <a:rPr lang="es-MX" sz="2800" b="1" dirty="0">
                <a:solidFill>
                  <a:schemeClr val="accent2"/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6764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FC729F-805F-4C2B-9A2F-3A126DDD9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31" r="29231"/>
          <a:stretch/>
        </p:blipFill>
        <p:spPr>
          <a:xfrm>
            <a:off x="0" y="-1"/>
            <a:ext cx="6858000" cy="91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34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FC729F-805F-4C2B-9A2F-3A126DDD9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31" r="29231"/>
          <a:stretch/>
        </p:blipFill>
        <p:spPr>
          <a:xfrm>
            <a:off x="0" y="-1"/>
            <a:ext cx="6858000" cy="91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59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FC2497-C34F-4C95-AE8B-08C8527ED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93" r="28837"/>
          <a:stretch/>
        </p:blipFill>
        <p:spPr>
          <a:xfrm>
            <a:off x="0" y="-1"/>
            <a:ext cx="6858000" cy="9143211"/>
          </a:xfrm>
          <a:prstGeom prst="rect">
            <a:avLst/>
          </a:prstGeom>
        </p:spPr>
      </p:pic>
      <p:sp>
        <p:nvSpPr>
          <p:cNvPr id="7" name="14 CuadroTexto">
            <a:extLst>
              <a:ext uri="{FF2B5EF4-FFF2-40B4-BE49-F238E27FC236}">
                <a16:creationId xmlns:a16="http://schemas.microsoft.com/office/drawing/2014/main" id="{3ED6F71B-F769-4015-B43D-B516E60F8186}"/>
              </a:ext>
            </a:extLst>
          </p:cNvPr>
          <p:cNvSpPr txBox="1"/>
          <p:nvPr/>
        </p:nvSpPr>
        <p:spPr>
          <a:xfrm rot="16200000">
            <a:off x="3226272" y="3554451"/>
            <a:ext cx="52265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7200" dirty="0">
                <a:solidFill>
                  <a:srgbClr val="68007F">
                    <a:lumMod val="75000"/>
                  </a:srgbClr>
                </a:solidFill>
                <a:latin typeface="AGFatPants" panose="02000603000000000000" pitchFamily="2" charset="0"/>
                <a:ea typeface="AGFatPants" panose="02000603000000000000" pitchFamily="2" charset="0"/>
              </a:rPr>
              <a:t>Sesión 5</a:t>
            </a:r>
            <a:endParaRPr lang="es-MX" sz="11500" dirty="0">
              <a:solidFill>
                <a:srgbClr val="68007F">
                  <a:lumMod val="75000"/>
                </a:srgbClr>
              </a:solidFill>
              <a:latin typeface="AGFatPants" panose="02000603000000000000" pitchFamily="2" charset="0"/>
              <a:ea typeface="AGFatPants" panose="02000603000000000000" pitchFamily="2" charset="0"/>
            </a:endParaRPr>
          </a:p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</a:t>
            </a:r>
          </a:p>
        </p:txBody>
      </p:sp>
      <p:sp>
        <p:nvSpPr>
          <p:cNvPr id="8" name="24 CuadroTexto">
            <a:extLst>
              <a:ext uri="{FF2B5EF4-FFF2-40B4-BE49-F238E27FC236}">
                <a16:creationId xmlns:a16="http://schemas.microsoft.com/office/drawing/2014/main" id="{A3CB4F55-28B1-472D-9AA1-3B81888D377B}"/>
              </a:ext>
            </a:extLst>
          </p:cNvPr>
          <p:cNvSpPr txBox="1"/>
          <p:nvPr/>
        </p:nvSpPr>
        <p:spPr>
          <a:xfrm>
            <a:off x="198771" y="6452233"/>
            <a:ext cx="719839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11500" b="1" dirty="0">
                <a:solidFill>
                  <a:srgbClr val="68007F">
                    <a:lumMod val="75000"/>
                  </a:srgbClr>
                </a:solidFill>
                <a:latin typeface="AGLeggingsArePants" panose="02000603000000000000" pitchFamily="2" charset="0"/>
                <a:ea typeface="AGLeggingsArePants" panose="02000603000000000000" pitchFamily="2" charset="0"/>
              </a:rPr>
              <a:t>marzo</a:t>
            </a:r>
            <a:r>
              <a:rPr lang="es-MX" sz="7200" dirty="0">
                <a:solidFill>
                  <a:srgbClr val="FFE4F2"/>
                </a:solidFill>
                <a:latin typeface="AGNapQueen" panose="02000603000000000000" pitchFamily="2" charset="0"/>
                <a:ea typeface="AGNapQueen" panose="02000603000000000000" pitchFamily="2" charset="0"/>
              </a:rPr>
              <a:t> </a:t>
            </a:r>
            <a:endParaRPr lang="es-MX" sz="4800" dirty="0">
              <a:solidFill>
                <a:srgbClr val="FFE4F2"/>
              </a:solidFill>
              <a:latin typeface="AGNapQueen" panose="02000603000000000000" pitchFamily="2" charset="0"/>
              <a:ea typeface="AGNapQueen" panose="02000603000000000000" pitchFamily="2" charset="0"/>
            </a:endParaRPr>
          </a:p>
          <a:p>
            <a:pPr algn="ctr" defTabSz="914400"/>
            <a:r>
              <a:rPr lang="es-MX" sz="4800" dirty="0">
                <a:solidFill>
                  <a:srgbClr val="FFE4F2"/>
                </a:solidFill>
                <a:latin typeface="AGNapQueen" panose="02000603000000000000" pitchFamily="2" charset="0"/>
                <a:ea typeface="AGNapQueen" panose="02000603000000000000" pitchFamily="2" charset="0"/>
              </a:rPr>
              <a:t> x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051A766-82CD-4AF5-AE29-4E0C6F5DFACF}"/>
              </a:ext>
            </a:extLst>
          </p:cNvPr>
          <p:cNvSpPr txBox="1"/>
          <p:nvPr/>
        </p:nvSpPr>
        <p:spPr>
          <a:xfrm>
            <a:off x="3507693" y="1203837"/>
            <a:ext cx="4864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MX" sz="9600" b="1" dirty="0">
                <a:solidFill>
                  <a:srgbClr val="68007F">
                    <a:lumMod val="75000"/>
                  </a:srgbClr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C.T.E</a:t>
            </a:r>
            <a:r>
              <a:rPr lang="es-MX" sz="2800" b="1" dirty="0">
                <a:solidFill>
                  <a:srgbClr val="68007F">
                    <a:lumMod val="75000"/>
                  </a:srgbClr>
                </a:solidFill>
                <a:latin typeface="K26ToyBlocks123" panose="02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1404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972967-9825-4CCD-8A78-3ECC175A5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28" r="28889"/>
          <a:stretch/>
        </p:blipFill>
        <p:spPr>
          <a:xfrm>
            <a:off x="0" y="0"/>
            <a:ext cx="6858000" cy="91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81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972967-9825-4CCD-8A78-3ECC175A5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28" r="28889"/>
          <a:stretch/>
        </p:blipFill>
        <p:spPr>
          <a:xfrm>
            <a:off x="0" y="0"/>
            <a:ext cx="6858000" cy="91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92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6AAB3-E81D-4C6E-81C1-F21725630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98" r="29123"/>
          <a:stretch/>
        </p:blipFill>
        <p:spPr>
          <a:xfrm>
            <a:off x="0" y="0"/>
            <a:ext cx="6858000" cy="9273304"/>
          </a:xfrm>
          <a:prstGeom prst="rect">
            <a:avLst/>
          </a:prstGeom>
        </p:spPr>
      </p:pic>
      <p:sp>
        <p:nvSpPr>
          <p:cNvPr id="7" name="24 CuadroTexto">
            <a:extLst>
              <a:ext uri="{FF2B5EF4-FFF2-40B4-BE49-F238E27FC236}">
                <a16:creationId xmlns:a16="http://schemas.microsoft.com/office/drawing/2014/main" id="{80232C8A-43ED-48C8-8B03-C1B1BE8352D0}"/>
              </a:ext>
            </a:extLst>
          </p:cNvPr>
          <p:cNvSpPr txBox="1"/>
          <p:nvPr/>
        </p:nvSpPr>
        <p:spPr>
          <a:xfrm>
            <a:off x="462539" y="6339716"/>
            <a:ext cx="5733256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11500" b="1" dirty="0">
                <a:ln>
                  <a:solidFill>
                    <a:srgbClr val="68007F">
                      <a:lumMod val="60000"/>
                      <a:lumOff val="40000"/>
                    </a:srgbClr>
                  </a:solidFill>
                </a:ln>
                <a:solidFill>
                  <a:srgbClr val="68007F">
                    <a:lumMod val="60000"/>
                    <a:lumOff val="40000"/>
                  </a:srgbClr>
                </a:solidFill>
                <a:latin typeface="AGLeggingsArePants" panose="02000603000000000000" pitchFamily="2" charset="0"/>
                <a:ea typeface="AGLeggingsArePants" panose="02000603000000000000" pitchFamily="2" charset="0"/>
              </a:rPr>
              <a:t>Agosto</a:t>
            </a:r>
            <a:r>
              <a:rPr lang="es-MX" sz="7200" b="1" dirty="0">
                <a:ln>
                  <a:solidFill>
                    <a:srgbClr val="68007F">
                      <a:lumMod val="60000"/>
                      <a:lumOff val="40000"/>
                    </a:srgbClr>
                  </a:solidFill>
                </a:ln>
                <a:solidFill>
                  <a:srgbClr val="68007F">
                    <a:lumMod val="60000"/>
                    <a:lumOff val="40000"/>
                  </a:srgbClr>
                </a:solidFill>
                <a:latin typeface="AGNapQueen" panose="02000603000000000000" pitchFamily="2" charset="0"/>
                <a:ea typeface="AGNapQueen" panose="02000603000000000000" pitchFamily="2" charset="0"/>
              </a:rPr>
              <a:t> </a:t>
            </a:r>
            <a:endParaRPr lang="es-MX" sz="4800" b="1" dirty="0">
              <a:ln>
                <a:solidFill>
                  <a:srgbClr val="68007F">
                    <a:lumMod val="60000"/>
                    <a:lumOff val="40000"/>
                  </a:srgbClr>
                </a:solidFill>
              </a:ln>
              <a:solidFill>
                <a:srgbClr val="68007F">
                  <a:lumMod val="60000"/>
                  <a:lumOff val="40000"/>
                </a:srgbClr>
              </a:solidFill>
              <a:latin typeface="AGNapQueen" panose="02000603000000000000" pitchFamily="2" charset="0"/>
              <a:ea typeface="AGNapQueen" panose="02000603000000000000" pitchFamily="2" charset="0"/>
            </a:endParaRPr>
          </a:p>
          <a:p>
            <a:pPr algn="ctr"/>
            <a:r>
              <a:rPr lang="es-MX" sz="4800" dirty="0">
                <a:solidFill>
                  <a:srgbClr val="FFE4F2"/>
                </a:solidFill>
                <a:latin typeface="AGNapQueen" panose="02000603000000000000" pitchFamily="2" charset="0"/>
                <a:ea typeface="AGNapQueen" panose="02000603000000000000" pitchFamily="2" charset="0"/>
              </a:rPr>
              <a:t> </a:t>
            </a:r>
          </a:p>
        </p:txBody>
      </p:sp>
      <p:sp>
        <p:nvSpPr>
          <p:cNvPr id="8" name="22 CuadroTexto">
            <a:extLst>
              <a:ext uri="{FF2B5EF4-FFF2-40B4-BE49-F238E27FC236}">
                <a16:creationId xmlns:a16="http://schemas.microsoft.com/office/drawing/2014/main" id="{A0E17087-C8F6-4781-AE67-B6A0EF19FD38}"/>
              </a:ext>
            </a:extLst>
          </p:cNvPr>
          <p:cNvSpPr txBox="1"/>
          <p:nvPr/>
        </p:nvSpPr>
        <p:spPr>
          <a:xfrm rot="16549426" flipH="1">
            <a:off x="2961218" y="2586086"/>
            <a:ext cx="6070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ln>
                  <a:solidFill>
                    <a:srgbClr val="68007F">
                      <a:lumMod val="60000"/>
                      <a:lumOff val="40000"/>
                    </a:srgbClr>
                  </a:solidFill>
                </a:ln>
                <a:solidFill>
                  <a:srgbClr val="00B0F0"/>
                </a:solidFill>
                <a:latin typeface="AGSaidNoOneEver" panose="02000603000000000000" pitchFamily="2" charset="0"/>
                <a:ea typeface="AGSaidNoOneEver" panose="02000603000000000000" pitchFamily="2" charset="0"/>
              </a:rPr>
              <a:t>Fase intensiva </a:t>
            </a:r>
            <a:r>
              <a:rPr lang="es-MX" sz="6000" b="1" dirty="0">
                <a:ln>
                  <a:solidFill>
                    <a:srgbClr val="68007F">
                      <a:lumMod val="60000"/>
                      <a:lumOff val="40000"/>
                    </a:srgbClr>
                  </a:solidFill>
                </a:ln>
                <a:solidFill>
                  <a:srgbClr val="00B0F0"/>
                </a:solidFill>
                <a:latin typeface="AIDancingEgypt" panose="02020600000000000000" pitchFamily="18" charset="0"/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A3CDC6F-FE78-4157-881D-D86AA6D937B2}"/>
              </a:ext>
            </a:extLst>
          </p:cNvPr>
          <p:cNvSpPr txBox="1"/>
          <p:nvPr/>
        </p:nvSpPr>
        <p:spPr>
          <a:xfrm>
            <a:off x="2305857" y="2107280"/>
            <a:ext cx="4864014" cy="221599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s-MX" sz="13800" b="1" dirty="0">
                <a:ln>
                  <a:solidFill>
                    <a:srgbClr val="66FFFF"/>
                  </a:solidFill>
                </a:ln>
                <a:solidFill>
                  <a:srgbClr val="68007F">
                    <a:lumMod val="60000"/>
                    <a:lumOff val="40000"/>
                  </a:srgbClr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C.T.E</a:t>
            </a:r>
            <a:r>
              <a:rPr lang="es-MX" sz="3600" b="1" dirty="0">
                <a:solidFill>
                  <a:srgbClr val="E40059"/>
                </a:solidFill>
                <a:latin typeface="K26ToyBlocks123" panose="02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912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FE1703-8B73-4F1B-B772-C359DA4B7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67" r="29028"/>
          <a:stretch/>
        </p:blipFill>
        <p:spPr>
          <a:xfrm>
            <a:off x="0" y="-1"/>
            <a:ext cx="6858000" cy="9223037"/>
          </a:xfrm>
          <a:prstGeom prst="rect">
            <a:avLst/>
          </a:prstGeom>
        </p:spPr>
      </p:pic>
      <p:sp>
        <p:nvSpPr>
          <p:cNvPr id="7" name="24 CuadroTexto">
            <a:extLst>
              <a:ext uri="{FF2B5EF4-FFF2-40B4-BE49-F238E27FC236}">
                <a16:creationId xmlns:a16="http://schemas.microsoft.com/office/drawing/2014/main" id="{81E5DE83-6939-49FE-9B0F-7957BE0299D6}"/>
              </a:ext>
            </a:extLst>
          </p:cNvPr>
          <p:cNvSpPr txBox="1"/>
          <p:nvPr/>
        </p:nvSpPr>
        <p:spPr>
          <a:xfrm>
            <a:off x="198771" y="6452233"/>
            <a:ext cx="719839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11500" b="1" dirty="0">
                <a:solidFill>
                  <a:srgbClr val="68007F">
                    <a:lumMod val="40000"/>
                    <a:lumOff val="60000"/>
                  </a:srgbClr>
                </a:solidFill>
                <a:latin typeface="AGLeggingsArePants" panose="02000603000000000000" pitchFamily="2" charset="0"/>
                <a:ea typeface="AGLeggingsArePants" panose="02000603000000000000" pitchFamily="2" charset="0"/>
              </a:rPr>
              <a:t>mayo</a:t>
            </a:r>
            <a:r>
              <a:rPr lang="es-MX" sz="7200" dirty="0">
                <a:solidFill>
                  <a:srgbClr val="FFE4F2"/>
                </a:solidFill>
                <a:latin typeface="AGNapQueen" panose="02000603000000000000" pitchFamily="2" charset="0"/>
                <a:ea typeface="AGNapQueen" panose="02000603000000000000" pitchFamily="2" charset="0"/>
              </a:rPr>
              <a:t> </a:t>
            </a:r>
            <a:endParaRPr lang="es-MX" sz="4800" dirty="0">
              <a:solidFill>
                <a:srgbClr val="FFE4F2"/>
              </a:solidFill>
              <a:latin typeface="AGNapQueen" panose="02000603000000000000" pitchFamily="2" charset="0"/>
              <a:ea typeface="AGNapQueen" panose="02000603000000000000" pitchFamily="2" charset="0"/>
            </a:endParaRPr>
          </a:p>
          <a:p>
            <a:pPr algn="ctr" defTabSz="914400"/>
            <a:r>
              <a:rPr lang="es-MX" sz="4800" dirty="0">
                <a:solidFill>
                  <a:srgbClr val="FFE4F2"/>
                </a:solidFill>
                <a:latin typeface="AGNapQueen" panose="02000603000000000000" pitchFamily="2" charset="0"/>
                <a:ea typeface="AGNapQueen" panose="02000603000000000000" pitchFamily="2" charset="0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2C8FAD-9C34-4CA3-B37F-98BB2BB044C8}"/>
              </a:ext>
            </a:extLst>
          </p:cNvPr>
          <p:cNvSpPr txBox="1"/>
          <p:nvPr/>
        </p:nvSpPr>
        <p:spPr>
          <a:xfrm>
            <a:off x="1175246" y="688948"/>
            <a:ext cx="3046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MX" sz="9600" dirty="0">
                <a:solidFill>
                  <a:srgbClr val="68007F">
                    <a:lumMod val="60000"/>
                    <a:lumOff val="40000"/>
                  </a:srgbClr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C.T.E</a:t>
            </a:r>
            <a:r>
              <a:rPr lang="es-MX" sz="2800" dirty="0">
                <a:solidFill>
                  <a:srgbClr val="E40059"/>
                </a:solidFill>
                <a:latin typeface="K26ToyBlocks123" panose="02000500000000000000" pitchFamily="2" charset="0"/>
              </a:rPr>
              <a:t>.</a:t>
            </a:r>
          </a:p>
        </p:txBody>
      </p:sp>
      <p:sp>
        <p:nvSpPr>
          <p:cNvPr id="9" name="14 CuadroTexto">
            <a:extLst>
              <a:ext uri="{FF2B5EF4-FFF2-40B4-BE49-F238E27FC236}">
                <a16:creationId xmlns:a16="http://schemas.microsoft.com/office/drawing/2014/main" id="{91430744-E652-42DA-830F-8A7B2A59CA56}"/>
              </a:ext>
            </a:extLst>
          </p:cNvPr>
          <p:cNvSpPr txBox="1"/>
          <p:nvPr/>
        </p:nvSpPr>
        <p:spPr>
          <a:xfrm rot="16200000">
            <a:off x="-1381348" y="3752193"/>
            <a:ext cx="52265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7200" dirty="0">
                <a:solidFill>
                  <a:srgbClr val="68007F">
                    <a:lumMod val="60000"/>
                    <a:lumOff val="40000"/>
                  </a:srgbClr>
                </a:solidFill>
                <a:latin typeface="AGFatPants" panose="02000603000000000000" pitchFamily="2" charset="0"/>
                <a:ea typeface="AGFatPants" panose="02000603000000000000" pitchFamily="2" charset="0"/>
              </a:rPr>
              <a:t>Sesión 6</a:t>
            </a:r>
            <a:endParaRPr lang="es-MX" sz="11500" dirty="0">
              <a:solidFill>
                <a:srgbClr val="68007F">
                  <a:lumMod val="60000"/>
                  <a:lumOff val="40000"/>
                </a:srgbClr>
              </a:solidFill>
              <a:latin typeface="AGFatPants" panose="02000603000000000000" pitchFamily="2" charset="0"/>
              <a:ea typeface="AGFatPants" panose="02000603000000000000" pitchFamily="2" charset="0"/>
            </a:endParaRPr>
          </a:p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8363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9BCFD9-B46F-495C-B9FE-89BD49D9E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4" r="28947"/>
          <a:stretch/>
        </p:blipFill>
        <p:spPr>
          <a:xfrm>
            <a:off x="0" y="0"/>
            <a:ext cx="6858000" cy="927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11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9BCFD9-B46F-495C-B9FE-89BD49D9E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4" r="28947"/>
          <a:stretch/>
        </p:blipFill>
        <p:spPr>
          <a:xfrm>
            <a:off x="0" y="0"/>
            <a:ext cx="6858000" cy="927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41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D3C51D9-C4DC-4569-9D79-BF198586F4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89" r="30000"/>
          <a:stretch/>
        </p:blipFill>
        <p:spPr>
          <a:xfrm>
            <a:off x="0" y="25690"/>
            <a:ext cx="6858000" cy="9118310"/>
          </a:xfrm>
          <a:prstGeom prst="rect">
            <a:avLst/>
          </a:prstGeom>
        </p:spPr>
      </p:pic>
      <p:sp>
        <p:nvSpPr>
          <p:cNvPr id="7" name="14 CuadroTexto">
            <a:extLst>
              <a:ext uri="{FF2B5EF4-FFF2-40B4-BE49-F238E27FC236}">
                <a16:creationId xmlns:a16="http://schemas.microsoft.com/office/drawing/2014/main" id="{2DCD4840-FE37-4E19-B68B-45AB1726BEB7}"/>
              </a:ext>
            </a:extLst>
          </p:cNvPr>
          <p:cNvSpPr txBox="1"/>
          <p:nvPr/>
        </p:nvSpPr>
        <p:spPr>
          <a:xfrm rot="199730">
            <a:off x="1983387" y="-504393"/>
            <a:ext cx="52265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7200" dirty="0">
                <a:solidFill>
                  <a:srgbClr val="68007F">
                    <a:lumMod val="60000"/>
                    <a:lumOff val="40000"/>
                  </a:srgbClr>
                </a:solidFill>
                <a:latin typeface="AGFatPants" panose="02000603000000000000" pitchFamily="2" charset="0"/>
                <a:ea typeface="AGFatPants" panose="02000603000000000000" pitchFamily="2" charset="0"/>
              </a:rPr>
              <a:t>Sesión 6</a:t>
            </a:r>
            <a:endParaRPr lang="es-MX" sz="11500" dirty="0">
              <a:solidFill>
                <a:srgbClr val="68007F">
                  <a:lumMod val="60000"/>
                  <a:lumOff val="40000"/>
                </a:srgbClr>
              </a:solidFill>
              <a:latin typeface="AGFatPants" panose="02000603000000000000" pitchFamily="2" charset="0"/>
              <a:ea typeface="AGFatPants" panose="02000603000000000000" pitchFamily="2" charset="0"/>
            </a:endParaRPr>
          </a:p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3E631C7-16C6-499D-BA8D-DEF063AF3F5E}"/>
              </a:ext>
            </a:extLst>
          </p:cNvPr>
          <p:cNvSpPr txBox="1"/>
          <p:nvPr/>
        </p:nvSpPr>
        <p:spPr>
          <a:xfrm>
            <a:off x="666977" y="1506813"/>
            <a:ext cx="3046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MX" sz="9600" b="1" dirty="0">
                <a:solidFill>
                  <a:srgbClr val="68007F">
                    <a:lumMod val="60000"/>
                    <a:lumOff val="40000"/>
                  </a:srgbClr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C.T.E</a:t>
            </a:r>
            <a:r>
              <a:rPr lang="es-MX" sz="2800" b="1" dirty="0">
                <a:solidFill>
                  <a:srgbClr val="E40059"/>
                </a:solidFill>
                <a:latin typeface="K26ToyBlocks123" panose="02000500000000000000" pitchFamily="2" charset="0"/>
              </a:rPr>
              <a:t>.</a:t>
            </a:r>
          </a:p>
        </p:txBody>
      </p:sp>
      <p:sp>
        <p:nvSpPr>
          <p:cNvPr id="9" name="24 CuadroTexto">
            <a:extLst>
              <a:ext uri="{FF2B5EF4-FFF2-40B4-BE49-F238E27FC236}">
                <a16:creationId xmlns:a16="http://schemas.microsoft.com/office/drawing/2014/main" id="{65458793-6D59-4CB4-9394-FFE88D1E1395}"/>
              </a:ext>
            </a:extLst>
          </p:cNvPr>
          <p:cNvSpPr txBox="1"/>
          <p:nvPr/>
        </p:nvSpPr>
        <p:spPr>
          <a:xfrm>
            <a:off x="-126903" y="6389366"/>
            <a:ext cx="719839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11500" b="1" dirty="0">
                <a:solidFill>
                  <a:srgbClr val="68007F">
                    <a:lumMod val="40000"/>
                    <a:lumOff val="60000"/>
                  </a:srgbClr>
                </a:solidFill>
                <a:latin typeface="AGLeggingsArePants" panose="02000603000000000000" pitchFamily="2" charset="0"/>
                <a:ea typeface="AGLeggingsArePants" panose="02000603000000000000" pitchFamily="2" charset="0"/>
              </a:rPr>
              <a:t>mayo</a:t>
            </a:r>
            <a:r>
              <a:rPr lang="es-MX" sz="7200" dirty="0">
                <a:solidFill>
                  <a:srgbClr val="FFE4F2"/>
                </a:solidFill>
                <a:latin typeface="AGNapQueen" panose="02000603000000000000" pitchFamily="2" charset="0"/>
                <a:ea typeface="AGNapQueen" panose="02000603000000000000" pitchFamily="2" charset="0"/>
              </a:rPr>
              <a:t> </a:t>
            </a:r>
            <a:endParaRPr lang="es-MX" sz="4800" dirty="0">
              <a:solidFill>
                <a:srgbClr val="FFE4F2"/>
              </a:solidFill>
              <a:latin typeface="AGNapQueen" panose="02000603000000000000" pitchFamily="2" charset="0"/>
              <a:ea typeface="AGNapQueen" panose="02000603000000000000" pitchFamily="2" charset="0"/>
            </a:endParaRPr>
          </a:p>
          <a:p>
            <a:pPr algn="ctr" defTabSz="914400"/>
            <a:r>
              <a:rPr lang="es-MX" sz="4800" dirty="0">
                <a:solidFill>
                  <a:srgbClr val="FFE4F2"/>
                </a:solidFill>
                <a:latin typeface="AGNapQueen" panose="02000603000000000000" pitchFamily="2" charset="0"/>
                <a:ea typeface="AGNapQueen" panose="02000603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2170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9E585A-B188-40F4-B29D-39B55CB0C6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27" r="28889"/>
          <a:stretch/>
        </p:blipFill>
        <p:spPr>
          <a:xfrm>
            <a:off x="0" y="-1"/>
            <a:ext cx="6858000" cy="91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00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9E585A-B188-40F4-B29D-39B55CB0C6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27" r="28889"/>
          <a:stretch/>
        </p:blipFill>
        <p:spPr>
          <a:xfrm>
            <a:off x="0" y="-1"/>
            <a:ext cx="6858000" cy="91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7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CC7883-675C-41B1-B1F5-D9310AF36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7" r="29147"/>
          <a:stretch/>
        </p:blipFill>
        <p:spPr>
          <a:xfrm>
            <a:off x="0" y="-1"/>
            <a:ext cx="6858000" cy="9176951"/>
          </a:xfrm>
          <a:prstGeom prst="rect">
            <a:avLst/>
          </a:prstGeom>
        </p:spPr>
      </p:pic>
      <p:sp>
        <p:nvSpPr>
          <p:cNvPr id="7" name="14 CuadroTexto">
            <a:extLst>
              <a:ext uri="{FF2B5EF4-FFF2-40B4-BE49-F238E27FC236}">
                <a16:creationId xmlns:a16="http://schemas.microsoft.com/office/drawing/2014/main" id="{7EB0AB31-FD0A-4671-A9AD-B4C87B28188A}"/>
              </a:ext>
            </a:extLst>
          </p:cNvPr>
          <p:cNvSpPr txBox="1"/>
          <p:nvPr/>
        </p:nvSpPr>
        <p:spPr>
          <a:xfrm>
            <a:off x="815738" y="6895893"/>
            <a:ext cx="52265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7200" b="1" dirty="0">
                <a:solidFill>
                  <a:srgbClr val="68007F">
                    <a:lumMod val="50000"/>
                  </a:srgbClr>
                </a:solidFill>
                <a:latin typeface="AGFatPants" panose="02000603000000000000" pitchFamily="2" charset="0"/>
                <a:ea typeface="AGFatPants" panose="02000603000000000000" pitchFamily="2" charset="0"/>
              </a:rPr>
              <a:t>Sesión 7</a:t>
            </a:r>
            <a:endParaRPr lang="es-MX" sz="11500" b="1" dirty="0">
              <a:solidFill>
                <a:srgbClr val="68007F">
                  <a:lumMod val="50000"/>
                </a:srgbClr>
              </a:solidFill>
              <a:latin typeface="AGFatPants" panose="02000603000000000000" pitchFamily="2" charset="0"/>
              <a:ea typeface="AGFatPants" panose="02000603000000000000" pitchFamily="2" charset="0"/>
            </a:endParaRPr>
          </a:p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</a:t>
            </a:r>
          </a:p>
        </p:txBody>
      </p:sp>
      <p:sp>
        <p:nvSpPr>
          <p:cNvPr id="8" name="24 CuadroTexto">
            <a:extLst>
              <a:ext uri="{FF2B5EF4-FFF2-40B4-BE49-F238E27FC236}">
                <a16:creationId xmlns:a16="http://schemas.microsoft.com/office/drawing/2014/main" id="{251B0E0B-70B4-4202-9E0E-F8364B74B2F0}"/>
              </a:ext>
            </a:extLst>
          </p:cNvPr>
          <p:cNvSpPr txBox="1"/>
          <p:nvPr/>
        </p:nvSpPr>
        <p:spPr>
          <a:xfrm>
            <a:off x="0" y="-625883"/>
            <a:ext cx="719839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11500" b="1" dirty="0">
                <a:solidFill>
                  <a:srgbClr val="68007F">
                    <a:lumMod val="50000"/>
                  </a:srgbClr>
                </a:solidFill>
                <a:latin typeface="AGLeggingsArePants" panose="02000603000000000000" pitchFamily="2" charset="0"/>
                <a:ea typeface="AGLeggingsArePants" panose="02000603000000000000" pitchFamily="2" charset="0"/>
              </a:rPr>
              <a:t>junio</a:t>
            </a:r>
            <a:r>
              <a:rPr lang="es-MX" sz="7200" dirty="0">
                <a:solidFill>
                  <a:srgbClr val="E40059">
                    <a:lumMod val="60000"/>
                    <a:lumOff val="40000"/>
                  </a:srgbClr>
                </a:solidFill>
                <a:latin typeface="AGNapQueen" panose="02000603000000000000" pitchFamily="2" charset="0"/>
                <a:ea typeface="AGNapQueen" panose="02000603000000000000" pitchFamily="2" charset="0"/>
              </a:rPr>
              <a:t> </a:t>
            </a:r>
            <a:endParaRPr lang="es-MX" sz="4800" dirty="0">
              <a:solidFill>
                <a:srgbClr val="E40059">
                  <a:lumMod val="60000"/>
                  <a:lumOff val="40000"/>
                </a:srgbClr>
              </a:solidFill>
              <a:latin typeface="AGNapQueen" panose="02000603000000000000" pitchFamily="2" charset="0"/>
              <a:ea typeface="AGNapQueen" panose="02000603000000000000" pitchFamily="2" charset="0"/>
            </a:endParaRPr>
          </a:p>
          <a:p>
            <a:pPr algn="ctr" defTabSz="914400"/>
            <a:r>
              <a:rPr lang="es-MX" sz="4800" dirty="0">
                <a:solidFill>
                  <a:srgbClr val="FFE4F2"/>
                </a:solidFill>
                <a:latin typeface="AGNapQueen" panose="02000603000000000000" pitchFamily="2" charset="0"/>
                <a:ea typeface="AGNapQueen" panose="02000603000000000000" pitchFamily="2" charset="0"/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5C5AAAD-8901-4A9B-816B-B19181BF7334}"/>
              </a:ext>
            </a:extLst>
          </p:cNvPr>
          <p:cNvSpPr txBox="1"/>
          <p:nvPr/>
        </p:nvSpPr>
        <p:spPr>
          <a:xfrm>
            <a:off x="4037106" y="5326233"/>
            <a:ext cx="3046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MX" sz="9600" b="1" dirty="0">
                <a:solidFill>
                  <a:srgbClr val="68007F">
                    <a:lumMod val="50000"/>
                  </a:srgbClr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C.T.E</a:t>
            </a:r>
            <a:r>
              <a:rPr lang="es-MX" sz="2800" dirty="0">
                <a:solidFill>
                  <a:srgbClr val="68007F">
                    <a:lumMod val="50000"/>
                  </a:srgbClr>
                </a:solidFill>
                <a:latin typeface="K26ToyBlocks123" panose="02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1506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93201C-F6B4-484F-BAC3-02865F7AD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4" r="29298"/>
          <a:stretch/>
        </p:blipFill>
        <p:spPr>
          <a:xfrm>
            <a:off x="0" y="0"/>
            <a:ext cx="6858000" cy="914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71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93201C-F6B4-484F-BAC3-02865F7AD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4" r="29298"/>
          <a:stretch/>
        </p:blipFill>
        <p:spPr>
          <a:xfrm>
            <a:off x="0" y="0"/>
            <a:ext cx="6858000" cy="914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00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95241D-BA90-46B1-956D-31281EA80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3" r="29474"/>
          <a:stretch/>
        </p:blipFill>
        <p:spPr>
          <a:xfrm>
            <a:off x="-1" y="0"/>
            <a:ext cx="6858001" cy="91285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05C290-A792-495C-AFE2-6C3DC6EAA815}"/>
              </a:ext>
            </a:extLst>
          </p:cNvPr>
          <p:cNvSpPr txBox="1"/>
          <p:nvPr/>
        </p:nvSpPr>
        <p:spPr>
          <a:xfrm>
            <a:off x="1714500" y="4387334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C.T.E</a:t>
            </a:r>
            <a:r>
              <a:rPr lang="es-MX" sz="800" b="1" dirty="0">
                <a:solidFill>
                  <a:schemeClr val="accent2"/>
                </a:solidFill>
                <a:latin typeface="K26ToyBlocks123" panose="02000500000000000000" pitchFamily="2" charset="0"/>
              </a:rPr>
              <a:t>.</a:t>
            </a:r>
          </a:p>
        </p:txBody>
      </p:sp>
      <p:sp>
        <p:nvSpPr>
          <p:cNvPr id="11" name="24 CuadroTexto">
            <a:extLst>
              <a:ext uri="{FF2B5EF4-FFF2-40B4-BE49-F238E27FC236}">
                <a16:creationId xmlns:a16="http://schemas.microsoft.com/office/drawing/2014/main" id="{96D92829-69C9-4AB9-A597-5A1842B20412}"/>
              </a:ext>
            </a:extLst>
          </p:cNvPr>
          <p:cNvSpPr txBox="1"/>
          <p:nvPr/>
        </p:nvSpPr>
        <p:spPr>
          <a:xfrm>
            <a:off x="-2424018" y="7176534"/>
            <a:ext cx="7198395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11500" b="1" dirty="0">
                <a:solidFill>
                  <a:srgbClr val="68007F">
                    <a:lumMod val="40000"/>
                    <a:lumOff val="60000"/>
                  </a:srgbClr>
                </a:solidFill>
                <a:latin typeface="AGLeggingsArePants" panose="02000603000000000000" pitchFamily="2" charset="0"/>
                <a:ea typeface="AGLeggingsArePants" panose="02000603000000000000" pitchFamily="2" charset="0"/>
              </a:rPr>
              <a:t>julio</a:t>
            </a:r>
            <a:r>
              <a:rPr lang="es-MX" sz="7200" dirty="0">
                <a:solidFill>
                  <a:srgbClr val="FFE4F2"/>
                </a:solidFill>
                <a:latin typeface="AGNapQueen" panose="02000603000000000000" pitchFamily="2" charset="0"/>
                <a:ea typeface="AGNapQueen" panose="02000603000000000000" pitchFamily="2" charset="0"/>
              </a:rPr>
              <a:t> </a:t>
            </a:r>
            <a:endParaRPr lang="es-MX" sz="4800" dirty="0">
              <a:solidFill>
                <a:srgbClr val="FFE4F2"/>
              </a:solidFill>
              <a:latin typeface="AGNapQueen" panose="02000603000000000000" pitchFamily="2" charset="0"/>
              <a:ea typeface="AGNapQueen" panose="02000603000000000000" pitchFamily="2" charset="0"/>
            </a:endParaRPr>
          </a:p>
          <a:p>
            <a:pPr algn="ctr" defTabSz="914400"/>
            <a:r>
              <a:rPr lang="es-MX" sz="4800" dirty="0">
                <a:solidFill>
                  <a:srgbClr val="FFE4F2"/>
                </a:solidFill>
                <a:latin typeface="AGNapQueen" panose="02000603000000000000" pitchFamily="2" charset="0"/>
                <a:ea typeface="AGNapQueen" panose="02000603000000000000" pitchFamily="2" charset="0"/>
              </a:rPr>
              <a:t> </a:t>
            </a:r>
          </a:p>
        </p:txBody>
      </p:sp>
      <p:sp>
        <p:nvSpPr>
          <p:cNvPr id="12" name="14 CuadroTexto">
            <a:extLst>
              <a:ext uri="{FF2B5EF4-FFF2-40B4-BE49-F238E27FC236}">
                <a16:creationId xmlns:a16="http://schemas.microsoft.com/office/drawing/2014/main" id="{59177E71-3445-4933-A8C3-7EC0FD3DC60F}"/>
              </a:ext>
            </a:extLst>
          </p:cNvPr>
          <p:cNvSpPr txBox="1"/>
          <p:nvPr/>
        </p:nvSpPr>
        <p:spPr>
          <a:xfrm>
            <a:off x="422667" y="-560292"/>
            <a:ext cx="52265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7200" dirty="0">
                <a:solidFill>
                  <a:srgbClr val="68007F">
                    <a:lumMod val="60000"/>
                    <a:lumOff val="40000"/>
                  </a:srgbClr>
                </a:solidFill>
                <a:latin typeface="AGFatPants" panose="02000603000000000000" pitchFamily="2" charset="0"/>
                <a:ea typeface="AGFatPants" panose="02000603000000000000" pitchFamily="2" charset="0"/>
              </a:rPr>
              <a:t>Sesión 8</a:t>
            </a:r>
            <a:endParaRPr lang="es-MX" sz="11500" dirty="0">
              <a:solidFill>
                <a:srgbClr val="68007F">
                  <a:lumMod val="60000"/>
                  <a:lumOff val="40000"/>
                </a:srgbClr>
              </a:solidFill>
              <a:latin typeface="AGFatPants" panose="02000603000000000000" pitchFamily="2" charset="0"/>
              <a:ea typeface="AGFatPants" panose="02000603000000000000" pitchFamily="2" charset="0"/>
            </a:endParaRPr>
          </a:p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B36F48D-D64D-4A2F-9B23-84490016B927}"/>
              </a:ext>
            </a:extLst>
          </p:cNvPr>
          <p:cNvSpPr txBox="1"/>
          <p:nvPr/>
        </p:nvSpPr>
        <p:spPr>
          <a:xfrm>
            <a:off x="422667" y="3971836"/>
            <a:ext cx="3046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MX" sz="9600" b="1" dirty="0">
                <a:solidFill>
                  <a:srgbClr val="68007F">
                    <a:lumMod val="60000"/>
                    <a:lumOff val="40000"/>
                  </a:srgbClr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C.T.E</a:t>
            </a:r>
            <a:r>
              <a:rPr lang="es-MX" sz="2800" b="1" dirty="0">
                <a:solidFill>
                  <a:srgbClr val="E40059"/>
                </a:solidFill>
                <a:latin typeface="K26ToyBlocks123" panose="02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703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3AA9FF-3FEA-4197-954F-AE3425942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5" r="29154"/>
          <a:stretch/>
        </p:blipFill>
        <p:spPr>
          <a:xfrm>
            <a:off x="0" y="0"/>
            <a:ext cx="6858000" cy="918251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2E8D205-C66F-42D9-A556-0DD18003D5CC}"/>
              </a:ext>
            </a:extLst>
          </p:cNvPr>
          <p:cNvSpPr txBox="1"/>
          <p:nvPr/>
        </p:nvSpPr>
        <p:spPr>
          <a:xfrm rot="16200000">
            <a:off x="-3204933" y="3860708"/>
            <a:ext cx="8048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>
                <a:solidFill>
                  <a:srgbClr val="002060"/>
                </a:solidFill>
                <a:latin typeface="AGStayAtHomeDogMom" panose="02000603000000000000" pitchFamily="2" charset="0"/>
                <a:ea typeface="AGStayAtHomeDogMom" panose="02000603000000000000" pitchFamily="2" charset="0"/>
              </a:rPr>
              <a:t>Notas importantes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92744A-F035-438C-A5C9-8740ECB46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99" r="28947"/>
          <a:stretch/>
        </p:blipFill>
        <p:spPr>
          <a:xfrm>
            <a:off x="0" y="-1"/>
            <a:ext cx="6858000" cy="92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49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A6A091-B727-4B8E-88B1-AB6D0513E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99" r="28947"/>
          <a:stretch/>
        </p:blipFill>
        <p:spPr>
          <a:xfrm>
            <a:off x="0" y="-1"/>
            <a:ext cx="6858000" cy="92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01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A6A091-B727-4B8E-88B1-AB6D0513E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99" r="28947"/>
          <a:stretch/>
        </p:blipFill>
        <p:spPr>
          <a:xfrm>
            <a:off x="0" y="-1"/>
            <a:ext cx="6858000" cy="92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37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3AA9FF-3FEA-4197-954F-AE3425942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5" r="29154"/>
          <a:stretch/>
        </p:blipFill>
        <p:spPr>
          <a:xfrm>
            <a:off x="0" y="0"/>
            <a:ext cx="6858000" cy="918251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2E8D205-C66F-42D9-A556-0DD18003D5CC}"/>
              </a:ext>
            </a:extLst>
          </p:cNvPr>
          <p:cNvSpPr txBox="1"/>
          <p:nvPr/>
        </p:nvSpPr>
        <p:spPr>
          <a:xfrm rot="16200000">
            <a:off x="-3204933" y="3860708"/>
            <a:ext cx="8048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>
                <a:solidFill>
                  <a:srgbClr val="002060"/>
                </a:solidFill>
                <a:latin typeface="AGStayAtHomeDogMom" panose="02000603000000000000" pitchFamily="2" charset="0"/>
                <a:ea typeface="AGStayAtHomeDogMom" panose="02000603000000000000" pitchFamily="2" charset="0"/>
              </a:rPr>
              <a:t>Notas importantes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92744A-F035-438C-A5C9-8740ECB46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99" r="28947"/>
          <a:stretch/>
        </p:blipFill>
        <p:spPr>
          <a:xfrm>
            <a:off x="0" y="-1"/>
            <a:ext cx="6858000" cy="92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2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4C2618-D0EF-44EA-BF7C-CC716524C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4" r="29166"/>
          <a:stretch/>
        </p:blipFill>
        <p:spPr>
          <a:xfrm>
            <a:off x="0" y="-1"/>
            <a:ext cx="6858000" cy="9315887"/>
          </a:xfrm>
          <a:prstGeom prst="rect">
            <a:avLst/>
          </a:prstGeom>
        </p:spPr>
      </p:pic>
      <p:sp>
        <p:nvSpPr>
          <p:cNvPr id="9" name="16 CuadroTexto">
            <a:extLst>
              <a:ext uri="{FF2B5EF4-FFF2-40B4-BE49-F238E27FC236}">
                <a16:creationId xmlns:a16="http://schemas.microsoft.com/office/drawing/2014/main" id="{CA3220E2-FBFE-495B-B198-52A84F26E471}"/>
              </a:ext>
            </a:extLst>
          </p:cNvPr>
          <p:cNvSpPr txBox="1"/>
          <p:nvPr/>
        </p:nvSpPr>
        <p:spPr>
          <a:xfrm>
            <a:off x="1180928" y="6898335"/>
            <a:ext cx="56236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</a:t>
            </a:r>
            <a:r>
              <a:rPr lang="es-MX" sz="9600" b="1" dirty="0">
                <a:solidFill>
                  <a:srgbClr val="66FFFF"/>
                </a:solidFill>
                <a:latin typeface="AGLeggingsArePants" panose="02000603000000000000" pitchFamily="2" charset="0"/>
                <a:ea typeface="AGLeggingsArePants" panose="02000603000000000000" pitchFamily="2" charset="0"/>
              </a:rPr>
              <a:t>Octubre</a:t>
            </a:r>
            <a:r>
              <a:rPr lang="es-MX" sz="6600" b="1" dirty="0">
                <a:solidFill>
                  <a:srgbClr val="68007F">
                    <a:lumMod val="60000"/>
                    <a:lumOff val="40000"/>
                  </a:srgbClr>
                </a:solidFill>
                <a:latin typeface="AGLeggingsArePants" panose="02000603000000000000" pitchFamily="2" charset="0"/>
                <a:ea typeface="AGLeggingsArePants" panose="02000603000000000000" pitchFamily="2" charset="0"/>
              </a:rPr>
              <a:t> </a:t>
            </a:r>
            <a:r>
              <a:rPr lang="es-MX" sz="6600" b="1" dirty="0">
                <a:solidFill>
                  <a:srgbClr val="00B0F0"/>
                </a:solidFill>
                <a:latin typeface="AGLeggingsArePants" panose="02000603000000000000" pitchFamily="2" charset="0"/>
                <a:ea typeface="AGLeggingsArePants" panose="02000603000000000000" pitchFamily="2" charset="0"/>
              </a:rPr>
              <a:t> </a:t>
            </a:r>
            <a:endParaRPr lang="es-MX" sz="4400" b="1" dirty="0">
              <a:solidFill>
                <a:srgbClr val="00B0F0"/>
              </a:solidFill>
              <a:latin typeface="AGLeggingsArePants" panose="02000603000000000000" pitchFamily="2" charset="0"/>
              <a:ea typeface="AGLeggingsArePants" panose="02000603000000000000" pitchFamily="2" charset="0"/>
            </a:endParaRPr>
          </a:p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</a:t>
            </a:r>
          </a:p>
        </p:txBody>
      </p:sp>
      <p:sp>
        <p:nvSpPr>
          <p:cNvPr id="10" name="13 CuadroTexto">
            <a:extLst>
              <a:ext uri="{FF2B5EF4-FFF2-40B4-BE49-F238E27FC236}">
                <a16:creationId xmlns:a16="http://schemas.microsoft.com/office/drawing/2014/main" id="{17FA88CC-808E-4ABD-A38A-E1613A7664E2}"/>
              </a:ext>
            </a:extLst>
          </p:cNvPr>
          <p:cNvSpPr txBox="1"/>
          <p:nvPr/>
        </p:nvSpPr>
        <p:spPr>
          <a:xfrm>
            <a:off x="101094" y="6021172"/>
            <a:ext cx="4462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4800" b="1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6000" b="1" dirty="0">
                <a:solidFill>
                  <a:srgbClr val="68007F">
                    <a:lumMod val="50000"/>
                  </a:srgbClr>
                </a:solidFill>
                <a:latin typeface="AGFatPants" panose="02000603000000000000" pitchFamily="2" charset="0"/>
                <a:ea typeface="AGFatPants" panose="02000603000000000000" pitchFamily="2" charset="0"/>
              </a:rPr>
              <a:t>Sesión 1 </a:t>
            </a:r>
            <a:endParaRPr lang="es-MX" sz="2400" b="1" dirty="0">
              <a:solidFill>
                <a:srgbClr val="68007F">
                  <a:lumMod val="50000"/>
                </a:srgbClr>
              </a:solidFill>
              <a:latin typeface="AGFatPants" panose="02000603000000000000" pitchFamily="2" charset="0"/>
              <a:ea typeface="AGFatPants" panose="02000603000000000000" pitchFamily="2" charset="0"/>
            </a:endParaRPr>
          </a:p>
          <a:p>
            <a:pPr algn="ctr" defTabSz="914400"/>
            <a:r>
              <a:rPr lang="es-MX" sz="5400" dirty="0">
                <a:solidFill>
                  <a:srgbClr val="FFE4F2"/>
                </a:solidFill>
                <a:latin typeface="AGFatPants" panose="02000603000000000000" pitchFamily="2" charset="0"/>
                <a:ea typeface="AGFatPants" panose="02000603000000000000" pitchFamily="2" charset="0"/>
              </a:rPr>
              <a:t> </a:t>
            </a:r>
            <a:endParaRPr lang="es-MX" sz="6000" dirty="0">
              <a:solidFill>
                <a:srgbClr val="FFE4F2"/>
              </a:solidFill>
              <a:latin typeface="AGFatPants" panose="02000603000000000000" pitchFamily="2" charset="0"/>
              <a:ea typeface="AGFatPants" panose="02000603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345AEF-CA6B-448B-B2CB-02569591FCF4}"/>
              </a:ext>
            </a:extLst>
          </p:cNvPr>
          <p:cNvSpPr txBox="1"/>
          <p:nvPr/>
        </p:nvSpPr>
        <p:spPr>
          <a:xfrm>
            <a:off x="468310" y="4566617"/>
            <a:ext cx="48640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MX" sz="8800" b="1" dirty="0">
                <a:solidFill>
                  <a:srgbClr val="66FFFF"/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C.T.E</a:t>
            </a:r>
            <a:r>
              <a:rPr lang="es-MX" sz="3200" b="1" dirty="0">
                <a:solidFill>
                  <a:srgbClr val="66FFFF"/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6383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9C3226-217F-47B4-9DD8-1D62D810E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7" r="28993"/>
          <a:stretch/>
        </p:blipFill>
        <p:spPr>
          <a:xfrm>
            <a:off x="0" y="0"/>
            <a:ext cx="6858000" cy="921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64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9C3226-217F-47B4-9DD8-1D62D810E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7" r="28993"/>
          <a:stretch/>
        </p:blipFill>
        <p:spPr>
          <a:xfrm>
            <a:off x="0" y="0"/>
            <a:ext cx="6858000" cy="921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94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8F5621-0109-4664-9A12-A340E6C95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89" r="29166"/>
          <a:stretch/>
        </p:blipFill>
        <p:spPr>
          <a:xfrm>
            <a:off x="0" y="-1"/>
            <a:ext cx="6858000" cy="9192497"/>
          </a:xfrm>
          <a:prstGeom prst="rect">
            <a:avLst/>
          </a:prstGeom>
        </p:spPr>
      </p:pic>
      <p:sp>
        <p:nvSpPr>
          <p:cNvPr id="7" name="17 CuadroTexto">
            <a:extLst>
              <a:ext uri="{FF2B5EF4-FFF2-40B4-BE49-F238E27FC236}">
                <a16:creationId xmlns:a16="http://schemas.microsoft.com/office/drawing/2014/main" id="{2ED6C27A-E30B-4BED-BE0F-8ECDC5245BB0}"/>
              </a:ext>
            </a:extLst>
          </p:cNvPr>
          <p:cNvSpPr txBox="1"/>
          <p:nvPr/>
        </p:nvSpPr>
        <p:spPr>
          <a:xfrm rot="16200000">
            <a:off x="1925809" y="3884538"/>
            <a:ext cx="69556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8800" dirty="0">
                <a:solidFill>
                  <a:srgbClr val="FFE4F2"/>
                </a:solidFill>
                <a:latin typeface="Kathen" pitchFamily="2" charset="0"/>
              </a:rPr>
              <a:t> </a:t>
            </a:r>
            <a:endParaRPr lang="es-MX" sz="6000" dirty="0">
              <a:solidFill>
                <a:srgbClr val="FFE4F2"/>
              </a:solidFill>
              <a:latin typeface="Kathen" pitchFamily="2" charset="0"/>
            </a:endParaRPr>
          </a:p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</a:t>
            </a:r>
            <a:r>
              <a:rPr lang="es-MX" sz="8000" b="1" dirty="0">
                <a:solidFill>
                  <a:srgbClr val="68007F">
                    <a:lumMod val="60000"/>
                    <a:lumOff val="40000"/>
                  </a:srgbClr>
                </a:solidFill>
                <a:latin typeface="AGLeggingsArePants" panose="02000603000000000000" pitchFamily="2" charset="0"/>
                <a:ea typeface="AGLeggingsArePants" panose="02000603000000000000" pitchFamily="2" charset="0"/>
              </a:rPr>
              <a:t>Noviembre   </a:t>
            </a:r>
            <a:endParaRPr lang="es-MX" sz="19900" b="1" dirty="0">
              <a:solidFill>
                <a:srgbClr val="68007F">
                  <a:lumMod val="60000"/>
                  <a:lumOff val="40000"/>
                </a:srgbClr>
              </a:solidFill>
              <a:latin typeface="AGLeggingsArePants" panose="02000603000000000000" pitchFamily="2" charset="0"/>
              <a:ea typeface="AGLeggingsArePants" panose="02000603000000000000" pitchFamily="2" charset="0"/>
            </a:endParaRPr>
          </a:p>
        </p:txBody>
      </p:sp>
      <p:sp>
        <p:nvSpPr>
          <p:cNvPr id="8" name="14 CuadroTexto">
            <a:extLst>
              <a:ext uri="{FF2B5EF4-FFF2-40B4-BE49-F238E27FC236}">
                <a16:creationId xmlns:a16="http://schemas.microsoft.com/office/drawing/2014/main" id="{66EC2D63-6747-4E1C-9337-724E9768C129}"/>
              </a:ext>
            </a:extLst>
          </p:cNvPr>
          <p:cNvSpPr txBox="1"/>
          <p:nvPr/>
        </p:nvSpPr>
        <p:spPr>
          <a:xfrm>
            <a:off x="2121915" y="-166682"/>
            <a:ext cx="51845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                </a:t>
            </a:r>
            <a:r>
              <a:rPr lang="es-MX" sz="4800" dirty="0">
                <a:solidFill>
                  <a:srgbClr val="68007F">
                    <a:lumMod val="60000"/>
                    <a:lumOff val="40000"/>
                  </a:srgbClr>
                </a:solidFill>
                <a:latin typeface="AGFatPants" panose="02000603000000000000" pitchFamily="2" charset="0"/>
                <a:ea typeface="AGFatPants" panose="02000603000000000000" pitchFamily="2" charset="0"/>
              </a:rPr>
              <a:t>Sesión 2</a:t>
            </a:r>
            <a:endParaRPr lang="es-MX" sz="8000" dirty="0">
              <a:solidFill>
                <a:srgbClr val="68007F">
                  <a:lumMod val="60000"/>
                  <a:lumOff val="40000"/>
                </a:srgbClr>
              </a:solidFill>
              <a:latin typeface="AGFatPants" panose="02000603000000000000" pitchFamily="2" charset="0"/>
              <a:ea typeface="AGFatPants" panose="02000603000000000000" pitchFamily="2" charset="0"/>
            </a:endParaRPr>
          </a:p>
          <a:p>
            <a:pPr algn="ctr" defTabSz="914400"/>
            <a:r>
              <a:rPr lang="es-MX" sz="6000" dirty="0">
                <a:solidFill>
                  <a:srgbClr val="FFE4F2"/>
                </a:solidFill>
                <a:latin typeface="Kathen" pitchFamily="2" charset="0"/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1CAA47-6710-4DC9-8200-A0FA0470B247}"/>
              </a:ext>
            </a:extLst>
          </p:cNvPr>
          <p:cNvSpPr txBox="1"/>
          <p:nvPr/>
        </p:nvSpPr>
        <p:spPr>
          <a:xfrm>
            <a:off x="792862" y="868400"/>
            <a:ext cx="4864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MX" sz="8000" b="1" dirty="0">
                <a:solidFill>
                  <a:srgbClr val="7030A0"/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C.T.E</a:t>
            </a:r>
            <a:r>
              <a:rPr lang="es-MX" sz="2800" dirty="0">
                <a:solidFill>
                  <a:srgbClr val="E40059"/>
                </a:solidFill>
                <a:latin typeface="AGBasicChick" panose="02000603000000000000" pitchFamily="2" charset="0"/>
                <a:ea typeface="AGBasicChick" panose="02000603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701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2E4E4F-9111-49DA-8378-6831CDF68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7" r="29147"/>
          <a:stretch/>
        </p:blipFill>
        <p:spPr>
          <a:xfrm>
            <a:off x="0" y="-1"/>
            <a:ext cx="6858000" cy="92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764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140</Words>
  <Application>Microsoft Office PowerPoint</Application>
  <PresentationFormat>Presentación en pantalla (4:3)</PresentationFormat>
  <Paragraphs>53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5" baseType="lpstr">
      <vt:lpstr>AGBasicChick</vt:lpstr>
      <vt:lpstr>AGFatPants</vt:lpstr>
      <vt:lpstr>AGLeggingsArePants</vt:lpstr>
      <vt:lpstr>AGNapQueen</vt:lpstr>
      <vt:lpstr>AGSaidNoOneEver</vt:lpstr>
      <vt:lpstr>AGStayAtHomeDogMom</vt:lpstr>
      <vt:lpstr>AIDancingEgypt</vt:lpstr>
      <vt:lpstr>Arial</vt:lpstr>
      <vt:lpstr>Calibri</vt:lpstr>
      <vt:lpstr>Calibri Light</vt:lpstr>
      <vt:lpstr>K26ToyBlocks123</vt:lpstr>
      <vt:lpstr>Kathen</vt:lpstr>
      <vt:lpstr>Zodiastic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Sandy</dc:creator>
  <cp:lastModifiedBy>Sandy</cp:lastModifiedBy>
  <cp:revision>14</cp:revision>
  <cp:lastPrinted>2020-07-07T21:33:51Z</cp:lastPrinted>
  <dcterms:created xsi:type="dcterms:W3CDTF">2020-07-07T20:32:44Z</dcterms:created>
  <dcterms:modified xsi:type="dcterms:W3CDTF">2020-07-07T21:38:45Z</dcterms:modified>
</cp:coreProperties>
</file>