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2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460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890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93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86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859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468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15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116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03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146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708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E7766-39C5-461F-A1F7-A48728305CFE}" type="datetimeFigureOut">
              <a:rPr lang="es-MX" smtClean="0"/>
              <a:t>14/06/2020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C2CAF-D98C-430A-BD76-52BA923647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00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ventana&#10;&#10;Descripción generada automáticamente">
            <a:extLst>
              <a:ext uri="{FF2B5EF4-FFF2-40B4-BE49-F238E27FC236}">
                <a16:creationId xmlns:a16="http://schemas.microsoft.com/office/drawing/2014/main" id="{6E99F469-49CF-48FD-970B-CA5B0A1C9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82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863D8C47-CBA0-4148-BC0B-D955821B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1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6B331B-3C1D-45EA-86AD-2DDE4CDBC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38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899B21-8036-4B7C-BF79-8969B35A7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5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413123-E19B-4170-B885-D83B8330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2B0C1A65-3626-4921-9CC8-123456B0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2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4248FC-F52D-4911-8ACA-527C15AFC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3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C1872D-BA22-4E33-863C-5AA8AEF02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2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2F83D8-9969-4383-9683-08BB12C82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4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4FCBBDB-04B5-449B-9DDD-724557F4A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10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97A0D6-2252-4477-8370-627EC863D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EFA3065-659A-4417-A028-5F8A80B0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81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CEE1B1-52CF-4247-945E-9F1043BA1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20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94B8DF-B1CF-4A51-BF71-CD8669A9B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31E81EA7-BFFD-4DC3-B9F5-95F1C3A40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96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B2D50B-9854-4AAD-8C4F-0E7724846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33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F5BD7C-F09E-46CD-8DD1-52ACD0CC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63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35E156-44A5-4861-AEFA-2F4319666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3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609D9CD-B654-48F3-8B46-A102C434D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85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5681A4-AD8B-40C4-A821-554DB446F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61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97FE2E-ED96-4768-9123-3192F722F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33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F8C2DE-F778-4CDE-B655-466711412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95341A17-38CC-4C48-B5EA-29ACF3364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95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9822F65E-1D3A-40C2-AA10-0ED274C5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6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A0A667-7996-4650-98A9-70FE539B1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22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7166B2-DEBE-4028-B29D-C13924B8A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19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CDB6DD-3E07-4323-94D5-8BE450091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17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24B47147-7153-421B-8180-B38EFE6AE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77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AB35D2-917A-4D21-A5D3-B139FE43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88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62E279-E4F8-41E4-A40A-6A78386F0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77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18C904-C918-473C-9444-52E40484B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87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B50DB592-80DF-45AC-81BB-2B39129BF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46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253B64-5C4B-42D6-A7C9-FEA098973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36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6F81085-892F-44CC-8321-30E895A03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1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437616-0F8A-4B1C-A293-E09AA080E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01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9D2CDA-4359-42B3-B6B4-EBB12FA10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24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3B1D01FC-A271-4D96-868D-DB78143AD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23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3B8620-FF62-4FDB-8578-B901B86B5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38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A1EDF0-814B-4005-A1C9-5E257B0F4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91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6144B0-FD35-43D9-9729-7D1B390B3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66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A96EB29-AA08-4ACE-A42F-CD036D316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51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56752E-EDE2-430F-95AC-32DC2CE97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50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362C7E-E229-45BF-8AC9-5E7F1E8C5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1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DD1C6F-7BBB-4B0C-AE37-EB1734FA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5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E18C89-851D-4999-8D2A-4288932DA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2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BEE7820B-9684-4F25-B1AA-027076530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7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93D73D-7AD8-4A1A-99BE-D89C563E6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30C0A4-7DF7-4DF9-A5FC-CBA3CE4D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4FBBB03E-0909-4882-9F3A-C1A7E29D1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4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B72155-1A91-4A75-8090-B6AB7F1F3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4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3A0AB6-15C3-4933-A066-9F0DF752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8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42CA2E-B451-4E3C-AB95-63774F475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57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0</Words>
  <Application>Microsoft Office PowerPoint</Application>
  <PresentationFormat>Carta (216 x 279 mm)</PresentationFormat>
  <Paragraphs>0</Paragraphs>
  <Slides>52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star leyva</dc:creator>
  <cp:lastModifiedBy>estrellaq mendoza</cp:lastModifiedBy>
  <cp:revision>6</cp:revision>
  <dcterms:created xsi:type="dcterms:W3CDTF">2019-08-17T03:36:33Z</dcterms:created>
  <dcterms:modified xsi:type="dcterms:W3CDTF">2020-06-14T17:29:36Z</dcterms:modified>
</cp:coreProperties>
</file>