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s-E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1338" y="107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4" indent="0" algn="ctr">
              <a:buNone/>
              <a:defRPr sz="2000"/>
            </a:lvl2pPr>
            <a:lvl3pPr marL="914369" indent="0" algn="ctr">
              <a:buNone/>
              <a:defRPr sz="1800"/>
            </a:lvl3pPr>
            <a:lvl4pPr marL="1371553" indent="0" algn="ctr">
              <a:buNone/>
              <a:defRPr sz="1600"/>
            </a:lvl4pPr>
            <a:lvl5pPr marL="1828737" indent="0" algn="ctr">
              <a:buNone/>
              <a:defRPr sz="1600"/>
            </a:lvl5pPr>
            <a:lvl6pPr marL="2285921" indent="0" algn="ctr">
              <a:buNone/>
              <a:defRPr sz="1600"/>
            </a:lvl6pPr>
            <a:lvl7pPr marL="2743106" indent="0" algn="ctr">
              <a:buNone/>
              <a:defRPr sz="1600"/>
            </a:lvl7pPr>
            <a:lvl8pPr marL="3200291" indent="0" algn="ctr">
              <a:buNone/>
              <a:defRPr sz="1600"/>
            </a:lvl8pPr>
            <a:lvl9pPr marL="3657475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59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47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52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39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799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6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4" indent="0">
              <a:buNone/>
              <a:defRPr sz="2000" b="1"/>
            </a:lvl2pPr>
            <a:lvl3pPr marL="914369" indent="0">
              <a:buNone/>
              <a:defRPr sz="1800" b="1"/>
            </a:lvl3pPr>
            <a:lvl4pPr marL="1371553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1" indent="0">
              <a:buNone/>
              <a:defRPr sz="1600" b="1"/>
            </a:lvl6pPr>
            <a:lvl7pPr marL="2743106" indent="0">
              <a:buNone/>
              <a:defRPr sz="1600" b="1"/>
            </a:lvl7pPr>
            <a:lvl8pPr marL="3200291" indent="0">
              <a:buNone/>
              <a:defRPr sz="1600" b="1"/>
            </a:lvl8pPr>
            <a:lvl9pPr marL="3657475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4" indent="0">
              <a:buNone/>
              <a:defRPr sz="2000" b="1"/>
            </a:lvl2pPr>
            <a:lvl3pPr marL="914369" indent="0">
              <a:buNone/>
              <a:defRPr sz="1800" b="1"/>
            </a:lvl3pPr>
            <a:lvl4pPr marL="1371553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1" indent="0">
              <a:buNone/>
              <a:defRPr sz="1600" b="1"/>
            </a:lvl6pPr>
            <a:lvl7pPr marL="2743106" indent="0">
              <a:buNone/>
              <a:defRPr sz="1600" b="1"/>
            </a:lvl7pPr>
            <a:lvl8pPr marL="3200291" indent="0">
              <a:buNone/>
              <a:defRPr sz="1600" b="1"/>
            </a:lvl8pPr>
            <a:lvl9pPr marL="3657475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6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802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68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4" indent="0">
              <a:buNone/>
              <a:defRPr sz="1400"/>
            </a:lvl2pPr>
            <a:lvl3pPr marL="914369" indent="0">
              <a:buNone/>
              <a:defRPr sz="1200"/>
            </a:lvl3pPr>
            <a:lvl4pPr marL="1371553" indent="0">
              <a:buNone/>
              <a:defRPr sz="1000"/>
            </a:lvl4pPr>
            <a:lvl5pPr marL="1828737" indent="0">
              <a:buNone/>
              <a:defRPr sz="1000"/>
            </a:lvl5pPr>
            <a:lvl6pPr marL="2285921" indent="0">
              <a:buNone/>
              <a:defRPr sz="1000"/>
            </a:lvl6pPr>
            <a:lvl7pPr marL="2743106" indent="0">
              <a:buNone/>
              <a:defRPr sz="1000"/>
            </a:lvl7pPr>
            <a:lvl8pPr marL="3200291" indent="0">
              <a:buNone/>
              <a:defRPr sz="1000"/>
            </a:lvl8pPr>
            <a:lvl9pPr marL="3657475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25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4" indent="0">
              <a:buNone/>
              <a:defRPr sz="2800"/>
            </a:lvl2pPr>
            <a:lvl3pPr marL="914369" indent="0">
              <a:buNone/>
              <a:defRPr sz="2400"/>
            </a:lvl3pPr>
            <a:lvl4pPr marL="1371553" indent="0">
              <a:buNone/>
              <a:defRPr sz="2000"/>
            </a:lvl4pPr>
            <a:lvl5pPr marL="1828737" indent="0">
              <a:buNone/>
              <a:defRPr sz="2000"/>
            </a:lvl5pPr>
            <a:lvl6pPr marL="2285921" indent="0">
              <a:buNone/>
              <a:defRPr sz="2000"/>
            </a:lvl6pPr>
            <a:lvl7pPr marL="2743106" indent="0">
              <a:buNone/>
              <a:defRPr sz="2000"/>
            </a:lvl7pPr>
            <a:lvl8pPr marL="3200291" indent="0">
              <a:buNone/>
              <a:defRPr sz="2000"/>
            </a:lvl8pPr>
            <a:lvl9pPr marL="3657475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4" indent="0">
              <a:buNone/>
              <a:defRPr sz="1400"/>
            </a:lvl2pPr>
            <a:lvl3pPr marL="914369" indent="0">
              <a:buNone/>
              <a:defRPr sz="1200"/>
            </a:lvl3pPr>
            <a:lvl4pPr marL="1371553" indent="0">
              <a:buNone/>
              <a:defRPr sz="1000"/>
            </a:lvl4pPr>
            <a:lvl5pPr marL="1828737" indent="0">
              <a:buNone/>
              <a:defRPr sz="1000"/>
            </a:lvl5pPr>
            <a:lvl6pPr marL="2285921" indent="0">
              <a:buNone/>
              <a:defRPr sz="1000"/>
            </a:lvl6pPr>
            <a:lvl7pPr marL="2743106" indent="0">
              <a:buNone/>
              <a:defRPr sz="1000"/>
            </a:lvl7pPr>
            <a:lvl8pPr marL="3200291" indent="0">
              <a:buNone/>
              <a:defRPr sz="1000"/>
            </a:lvl8pPr>
            <a:lvl9pPr marL="3657475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343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02A10-1BDF-4D8A-81E5-5E1B73A54488}" type="datetimeFigureOut">
              <a:rPr lang="es-ES" smtClean="0"/>
              <a:t>16/05/2020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84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2" indent="-228592" algn="l" defTabSz="9143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6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1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5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9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14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8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3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7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9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3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7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1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6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1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5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 del colegio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298377" y="5783444"/>
            <a:ext cx="49135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0"/>
                <a:latin typeface="Brady Bunch Remastered" panose="020B0600020202020204" pitchFamily="34" charset="0"/>
                <a:cs typeface="Adobe Arabic" panose="02040503050201020203" pitchFamily="18" charset="-78"/>
              </a:rPr>
              <a:t>Curso 2019-2020</a:t>
            </a:r>
            <a:endParaRPr lang="es-ES" sz="6000" b="1" cap="none" spc="0" dirty="0">
              <a:ln w="0"/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82573" y="923330"/>
            <a:ext cx="1076981" cy="15028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2" y="1344986"/>
            <a:ext cx="829062" cy="65956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06532" y="226770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82573" y="2546009"/>
            <a:ext cx="1076981" cy="15028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89" y="2967665"/>
            <a:ext cx="760548" cy="65956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906532" y="389038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23233" y="4287642"/>
            <a:ext cx="1076981" cy="150287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92" y="4709298"/>
            <a:ext cx="829062" cy="65956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37642" y="563201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2389070" y="962880"/>
            <a:ext cx="1076981" cy="150287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86" y="1384536"/>
            <a:ext cx="760548" cy="659565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513029" y="230725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2389070" y="2585559"/>
            <a:ext cx="1076981" cy="150287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29" y="3007215"/>
            <a:ext cx="829062" cy="659565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2513029" y="392993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2429730" y="4327192"/>
            <a:ext cx="1076981" cy="150287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89" y="4748848"/>
            <a:ext cx="829062" cy="659565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2344139" y="567156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4110410" y="962880"/>
            <a:ext cx="1076981" cy="150287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26" y="1384536"/>
            <a:ext cx="760548" cy="659565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234369" y="230725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4110410" y="2585559"/>
            <a:ext cx="1076981" cy="150287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69" y="3007215"/>
            <a:ext cx="829062" cy="659565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4234369" y="392993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4151070" y="4327192"/>
            <a:ext cx="1076981" cy="150287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86" y="4748848"/>
            <a:ext cx="760548" cy="659565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4065479" y="567156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5716907" y="1002430"/>
            <a:ext cx="1076981" cy="1502878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66" y="1424086"/>
            <a:ext cx="829062" cy="659565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5840866" y="234680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5716907" y="2625109"/>
            <a:ext cx="1076981" cy="1502878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23" y="3046765"/>
            <a:ext cx="760548" cy="659565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5840866" y="396948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5757567" y="4366742"/>
            <a:ext cx="1076981" cy="1502878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26" y="4788398"/>
            <a:ext cx="829062" cy="659565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5671976" y="571111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343403" y="962880"/>
            <a:ext cx="1076981" cy="1502878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62" y="1384536"/>
            <a:ext cx="829062" cy="659565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7467362" y="230725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343403" y="2585559"/>
            <a:ext cx="1076981" cy="1502878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62" y="3007215"/>
            <a:ext cx="829062" cy="659565"/>
          </a:xfrm>
          <a:prstGeom prst="rect">
            <a:avLst/>
          </a:prstGeom>
        </p:spPr>
      </p:pic>
      <p:sp>
        <p:nvSpPr>
          <p:cNvPr id="47" name="Rectángulo 46"/>
          <p:cNvSpPr/>
          <p:nvPr/>
        </p:nvSpPr>
        <p:spPr>
          <a:xfrm>
            <a:off x="7467362" y="392993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384063" y="4327192"/>
            <a:ext cx="1076981" cy="1502878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22" y="4748848"/>
            <a:ext cx="829062" cy="659565"/>
          </a:xfrm>
          <a:prstGeom prst="rect">
            <a:avLst/>
          </a:prstGeom>
        </p:spPr>
      </p:pic>
      <p:sp>
        <p:nvSpPr>
          <p:cNvPr id="50" name="Rectángulo 49"/>
          <p:cNvSpPr/>
          <p:nvPr/>
        </p:nvSpPr>
        <p:spPr>
          <a:xfrm>
            <a:off x="7298472" y="567156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949900" y="1002430"/>
            <a:ext cx="1076981" cy="1502878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16" y="1424086"/>
            <a:ext cx="760548" cy="659565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9073859" y="234680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949900" y="2625109"/>
            <a:ext cx="1076981" cy="1502878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16" y="3046765"/>
            <a:ext cx="760548" cy="659565"/>
          </a:xfrm>
          <a:prstGeom prst="rect">
            <a:avLst/>
          </a:prstGeom>
        </p:spPr>
      </p:pic>
      <p:sp>
        <p:nvSpPr>
          <p:cNvPr id="56" name="Rectángulo 55"/>
          <p:cNvSpPr/>
          <p:nvPr/>
        </p:nvSpPr>
        <p:spPr>
          <a:xfrm>
            <a:off x="9073859" y="396948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990560" y="4366742"/>
            <a:ext cx="1076981" cy="1502878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519" y="4788398"/>
            <a:ext cx="829062" cy="659565"/>
          </a:xfrm>
          <a:prstGeom prst="rect">
            <a:avLst/>
          </a:prstGeom>
        </p:spPr>
      </p:pic>
      <p:sp>
        <p:nvSpPr>
          <p:cNvPr id="59" name="Rectángulo 58"/>
          <p:cNvSpPr/>
          <p:nvPr/>
        </p:nvSpPr>
        <p:spPr>
          <a:xfrm>
            <a:off x="8904969" y="571111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10408159" y="1018488"/>
            <a:ext cx="1076981" cy="1502878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8" y="1440144"/>
            <a:ext cx="829062" cy="659565"/>
          </a:xfrm>
          <a:prstGeom prst="rect">
            <a:avLst/>
          </a:prstGeom>
        </p:spPr>
      </p:pic>
      <p:sp>
        <p:nvSpPr>
          <p:cNvPr id="62" name="Rectángulo 61"/>
          <p:cNvSpPr/>
          <p:nvPr/>
        </p:nvSpPr>
        <p:spPr>
          <a:xfrm>
            <a:off x="10532118" y="2362862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3" name="Imagen 6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10408159" y="2641167"/>
            <a:ext cx="1076981" cy="1502878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8" y="3062823"/>
            <a:ext cx="829062" cy="659565"/>
          </a:xfrm>
          <a:prstGeom prst="rect">
            <a:avLst/>
          </a:prstGeom>
        </p:spPr>
      </p:pic>
      <p:sp>
        <p:nvSpPr>
          <p:cNvPr id="65" name="Rectángulo 64"/>
          <p:cNvSpPr/>
          <p:nvPr/>
        </p:nvSpPr>
        <p:spPr>
          <a:xfrm>
            <a:off x="10532118" y="3985541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10448819" y="4382800"/>
            <a:ext cx="1076981" cy="1502878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35" y="4804456"/>
            <a:ext cx="760548" cy="6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0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 del colegio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298377" y="5783444"/>
            <a:ext cx="49135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0"/>
                <a:latin typeface="Brady Bunch Remastered" panose="020B0600020202020204" pitchFamily="34" charset="0"/>
                <a:cs typeface="Adobe Arabic" panose="02040503050201020203" pitchFamily="18" charset="-78"/>
              </a:rPr>
              <a:t>Curso 2019-2020</a:t>
            </a:r>
            <a:endParaRPr lang="es-ES" sz="6000" b="1" cap="none" spc="0" dirty="0">
              <a:ln w="0"/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82573" y="923330"/>
            <a:ext cx="1076981" cy="15028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2" y="1344986"/>
            <a:ext cx="829062" cy="65956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06532" y="226770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82573" y="2546009"/>
            <a:ext cx="1076981" cy="15028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89" y="2967665"/>
            <a:ext cx="760548" cy="65956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906532" y="389038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23233" y="4287642"/>
            <a:ext cx="1076981" cy="150287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92" y="4709298"/>
            <a:ext cx="829062" cy="65956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37642" y="563201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2389070" y="962880"/>
            <a:ext cx="1076981" cy="150287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86" y="1384536"/>
            <a:ext cx="760548" cy="659565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513029" y="230725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2389070" y="2585559"/>
            <a:ext cx="1076981" cy="150287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29" y="3007215"/>
            <a:ext cx="829062" cy="659565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2513029" y="392993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2429730" y="4327192"/>
            <a:ext cx="1076981" cy="150287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89" y="4748848"/>
            <a:ext cx="829062" cy="659565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2344139" y="567156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4110410" y="962880"/>
            <a:ext cx="1076981" cy="150287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26" y="1384536"/>
            <a:ext cx="760548" cy="659565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234369" y="230725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4110410" y="2585559"/>
            <a:ext cx="1076981" cy="150287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69" y="3007215"/>
            <a:ext cx="829062" cy="659565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4234369" y="392993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4151070" y="4327192"/>
            <a:ext cx="1076981" cy="150287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86" y="4748848"/>
            <a:ext cx="760548" cy="659565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4065479" y="567156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5716907" y="1002430"/>
            <a:ext cx="1076981" cy="1502878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66" y="1424086"/>
            <a:ext cx="829062" cy="659565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5840866" y="234680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5716907" y="2625109"/>
            <a:ext cx="1076981" cy="1502878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23" y="3046765"/>
            <a:ext cx="760548" cy="659565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5840866" y="396948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5757567" y="4366742"/>
            <a:ext cx="1076981" cy="1502878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26" y="4788398"/>
            <a:ext cx="829062" cy="659565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5671976" y="571111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343403" y="962880"/>
            <a:ext cx="1076981" cy="1502878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62" y="1384536"/>
            <a:ext cx="829062" cy="659565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7467362" y="230725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343403" y="2585559"/>
            <a:ext cx="1076981" cy="1502878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62" y="3007215"/>
            <a:ext cx="829062" cy="659565"/>
          </a:xfrm>
          <a:prstGeom prst="rect">
            <a:avLst/>
          </a:prstGeom>
        </p:spPr>
      </p:pic>
      <p:sp>
        <p:nvSpPr>
          <p:cNvPr id="47" name="Rectángulo 46"/>
          <p:cNvSpPr/>
          <p:nvPr/>
        </p:nvSpPr>
        <p:spPr>
          <a:xfrm>
            <a:off x="7467362" y="392993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384063" y="4327192"/>
            <a:ext cx="1076981" cy="1502878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22" y="4748848"/>
            <a:ext cx="829062" cy="659565"/>
          </a:xfrm>
          <a:prstGeom prst="rect">
            <a:avLst/>
          </a:prstGeom>
        </p:spPr>
      </p:pic>
      <p:sp>
        <p:nvSpPr>
          <p:cNvPr id="50" name="Rectángulo 49"/>
          <p:cNvSpPr/>
          <p:nvPr/>
        </p:nvSpPr>
        <p:spPr>
          <a:xfrm>
            <a:off x="7298472" y="567156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949900" y="1002430"/>
            <a:ext cx="1076981" cy="1502878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16" y="1424086"/>
            <a:ext cx="760548" cy="659565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9073859" y="234680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949900" y="2625109"/>
            <a:ext cx="1076981" cy="1502878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16" y="3046765"/>
            <a:ext cx="760548" cy="659565"/>
          </a:xfrm>
          <a:prstGeom prst="rect">
            <a:avLst/>
          </a:prstGeom>
        </p:spPr>
      </p:pic>
      <p:sp>
        <p:nvSpPr>
          <p:cNvPr id="56" name="Rectángulo 55"/>
          <p:cNvSpPr/>
          <p:nvPr/>
        </p:nvSpPr>
        <p:spPr>
          <a:xfrm>
            <a:off x="9073859" y="396948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990560" y="4366742"/>
            <a:ext cx="1076981" cy="1502878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519" y="4788398"/>
            <a:ext cx="829062" cy="659565"/>
          </a:xfrm>
          <a:prstGeom prst="rect">
            <a:avLst/>
          </a:prstGeom>
        </p:spPr>
      </p:pic>
      <p:sp>
        <p:nvSpPr>
          <p:cNvPr id="59" name="Rectángulo 58"/>
          <p:cNvSpPr/>
          <p:nvPr/>
        </p:nvSpPr>
        <p:spPr>
          <a:xfrm>
            <a:off x="8904969" y="571111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10408159" y="1018488"/>
            <a:ext cx="1076981" cy="1502878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8" y="1440144"/>
            <a:ext cx="829062" cy="659565"/>
          </a:xfrm>
          <a:prstGeom prst="rect">
            <a:avLst/>
          </a:prstGeom>
        </p:spPr>
      </p:pic>
      <p:sp>
        <p:nvSpPr>
          <p:cNvPr id="62" name="Rectángulo 61"/>
          <p:cNvSpPr/>
          <p:nvPr/>
        </p:nvSpPr>
        <p:spPr>
          <a:xfrm>
            <a:off x="10532118" y="2362862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3" name="Imagen 6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10408159" y="2641167"/>
            <a:ext cx="1076981" cy="1502878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8" y="3062823"/>
            <a:ext cx="829062" cy="659565"/>
          </a:xfrm>
          <a:prstGeom prst="rect">
            <a:avLst/>
          </a:prstGeom>
        </p:spPr>
      </p:pic>
      <p:sp>
        <p:nvSpPr>
          <p:cNvPr id="65" name="Rectángulo 64"/>
          <p:cNvSpPr/>
          <p:nvPr/>
        </p:nvSpPr>
        <p:spPr>
          <a:xfrm>
            <a:off x="10532118" y="3985541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10448819" y="4382800"/>
            <a:ext cx="1076981" cy="1502878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35" y="4804456"/>
            <a:ext cx="760548" cy="6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397" y="-1887329"/>
            <a:ext cx="16058526" cy="1070568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 del colegio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298377" y="5783444"/>
            <a:ext cx="49135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0"/>
                <a:latin typeface="Brady Bunch Remastered" panose="020B0600020202020204" pitchFamily="34" charset="0"/>
                <a:cs typeface="Adobe Arabic" panose="02040503050201020203" pitchFamily="18" charset="-78"/>
              </a:rPr>
              <a:t>Curso 2019-2020</a:t>
            </a:r>
            <a:endParaRPr lang="es-ES" sz="6000" b="1" cap="none" spc="0" dirty="0">
              <a:ln w="0"/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82573" y="923330"/>
            <a:ext cx="1076981" cy="15028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2" y="1344986"/>
            <a:ext cx="829062" cy="65956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06532" y="226770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82573" y="2546009"/>
            <a:ext cx="1076981" cy="15028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89" y="2967665"/>
            <a:ext cx="760548" cy="65956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906532" y="389038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23233" y="4287642"/>
            <a:ext cx="1076981" cy="150287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92" y="4709298"/>
            <a:ext cx="829062" cy="65956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37642" y="563201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2389070" y="962880"/>
            <a:ext cx="1076981" cy="150287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86" y="1384536"/>
            <a:ext cx="760548" cy="659565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513029" y="230725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2389070" y="2585559"/>
            <a:ext cx="1076981" cy="150287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29" y="3007215"/>
            <a:ext cx="829062" cy="659565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2513029" y="392993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2429730" y="4327192"/>
            <a:ext cx="1076981" cy="150287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89" y="4748848"/>
            <a:ext cx="829062" cy="659565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2344139" y="567156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4110410" y="962880"/>
            <a:ext cx="1076981" cy="150287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26" y="1384536"/>
            <a:ext cx="760548" cy="659565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234369" y="230725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4110410" y="2585559"/>
            <a:ext cx="1076981" cy="150287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69" y="3007215"/>
            <a:ext cx="829062" cy="659565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4234369" y="392993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4151070" y="4327192"/>
            <a:ext cx="1076981" cy="150287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86" y="4748848"/>
            <a:ext cx="760548" cy="659565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4065479" y="567156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5716907" y="1002430"/>
            <a:ext cx="1076981" cy="1502878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66" y="1424086"/>
            <a:ext cx="829062" cy="659565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5840866" y="234680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5716907" y="2625109"/>
            <a:ext cx="1076981" cy="1502878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23" y="3046765"/>
            <a:ext cx="760548" cy="659565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5840866" y="396948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5757567" y="4366742"/>
            <a:ext cx="1076981" cy="1502878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26" y="4788398"/>
            <a:ext cx="829062" cy="659565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5671976" y="571111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343403" y="962880"/>
            <a:ext cx="1076981" cy="1502878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62" y="1384536"/>
            <a:ext cx="829062" cy="659565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7467362" y="230725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343403" y="2585559"/>
            <a:ext cx="1076981" cy="1502878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62" y="3007215"/>
            <a:ext cx="829062" cy="659565"/>
          </a:xfrm>
          <a:prstGeom prst="rect">
            <a:avLst/>
          </a:prstGeom>
        </p:spPr>
      </p:pic>
      <p:sp>
        <p:nvSpPr>
          <p:cNvPr id="47" name="Rectángulo 46"/>
          <p:cNvSpPr/>
          <p:nvPr/>
        </p:nvSpPr>
        <p:spPr>
          <a:xfrm>
            <a:off x="7467362" y="392993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7384063" y="4327192"/>
            <a:ext cx="1076981" cy="1502878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22" y="4748848"/>
            <a:ext cx="829062" cy="659565"/>
          </a:xfrm>
          <a:prstGeom prst="rect">
            <a:avLst/>
          </a:prstGeom>
        </p:spPr>
      </p:pic>
      <p:sp>
        <p:nvSpPr>
          <p:cNvPr id="50" name="Rectángulo 49"/>
          <p:cNvSpPr/>
          <p:nvPr/>
        </p:nvSpPr>
        <p:spPr>
          <a:xfrm>
            <a:off x="7298472" y="567156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949900" y="1002430"/>
            <a:ext cx="1076981" cy="1502878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16" y="1424086"/>
            <a:ext cx="760548" cy="659565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9073859" y="2346804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949900" y="2625109"/>
            <a:ext cx="1076981" cy="1502878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16" y="3046765"/>
            <a:ext cx="760548" cy="659565"/>
          </a:xfrm>
          <a:prstGeom prst="rect">
            <a:avLst/>
          </a:prstGeom>
        </p:spPr>
      </p:pic>
      <p:sp>
        <p:nvSpPr>
          <p:cNvPr id="56" name="Rectángulo 55"/>
          <p:cNvSpPr/>
          <p:nvPr/>
        </p:nvSpPr>
        <p:spPr>
          <a:xfrm>
            <a:off x="9073859" y="3969483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8990560" y="4366742"/>
            <a:ext cx="1076981" cy="1502878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519" y="4788398"/>
            <a:ext cx="829062" cy="659565"/>
          </a:xfrm>
          <a:prstGeom prst="rect">
            <a:avLst/>
          </a:prstGeom>
        </p:spPr>
      </p:pic>
      <p:sp>
        <p:nvSpPr>
          <p:cNvPr id="59" name="Rectángulo 58"/>
          <p:cNvSpPr/>
          <p:nvPr/>
        </p:nvSpPr>
        <p:spPr>
          <a:xfrm>
            <a:off x="8904969" y="5711116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10408159" y="1018488"/>
            <a:ext cx="1076981" cy="1502878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8" y="1440144"/>
            <a:ext cx="829062" cy="659565"/>
          </a:xfrm>
          <a:prstGeom prst="rect">
            <a:avLst/>
          </a:prstGeom>
        </p:spPr>
      </p:pic>
      <p:sp>
        <p:nvSpPr>
          <p:cNvPr id="62" name="Rectángulo 61"/>
          <p:cNvSpPr/>
          <p:nvPr/>
        </p:nvSpPr>
        <p:spPr>
          <a:xfrm>
            <a:off x="10532118" y="2362862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3" name="Imagen 6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10408159" y="2641167"/>
            <a:ext cx="1076981" cy="1502878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8" y="3062823"/>
            <a:ext cx="829062" cy="659565"/>
          </a:xfrm>
          <a:prstGeom prst="rect">
            <a:avLst/>
          </a:prstGeom>
        </p:spPr>
      </p:pic>
      <p:sp>
        <p:nvSpPr>
          <p:cNvPr id="65" name="Rectángulo 64"/>
          <p:cNvSpPr/>
          <p:nvPr/>
        </p:nvSpPr>
        <p:spPr>
          <a:xfrm>
            <a:off x="10532118" y="3985541"/>
            <a:ext cx="7922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0438" r="22250" b="12812"/>
          <a:stretch/>
        </p:blipFill>
        <p:spPr>
          <a:xfrm>
            <a:off x="10448819" y="4382800"/>
            <a:ext cx="1076981" cy="1502878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35" y="4804456"/>
            <a:ext cx="760548" cy="6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18" y="1170649"/>
            <a:ext cx="1771262" cy="11985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 del colegio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298377" y="5783444"/>
            <a:ext cx="49135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0"/>
                <a:latin typeface="Brady Bunch Remastered" panose="020B0600020202020204" pitchFamily="34" charset="0"/>
                <a:cs typeface="Adobe Arabic" panose="02040503050201020203" pitchFamily="18" charset="-78"/>
              </a:rPr>
              <a:t>Curso 2019-2020</a:t>
            </a:r>
            <a:endParaRPr lang="es-ES" sz="6000" b="1" cap="none" spc="0" dirty="0">
              <a:ln w="0"/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75" y="1344986"/>
            <a:ext cx="760548" cy="65956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9" name="Imagen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18" y="2778165"/>
            <a:ext cx="1771262" cy="1198554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18" y="2952502"/>
            <a:ext cx="829062" cy="659565"/>
          </a:xfrm>
          <a:prstGeom prst="rect">
            <a:avLst/>
          </a:prstGeom>
        </p:spPr>
      </p:pic>
      <p:sp>
        <p:nvSpPr>
          <p:cNvPr id="71" name="Rectángulo 70"/>
          <p:cNvSpPr/>
          <p:nvPr/>
        </p:nvSpPr>
        <p:spPr>
          <a:xfrm>
            <a:off x="1331208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2" name="Imagen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18" y="4385681"/>
            <a:ext cx="1771262" cy="1198554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75" y="4560018"/>
            <a:ext cx="760548" cy="659565"/>
          </a:xfrm>
          <a:prstGeom prst="rect">
            <a:avLst/>
          </a:prstGeom>
        </p:spPr>
      </p:pic>
      <p:sp>
        <p:nvSpPr>
          <p:cNvPr id="74" name="Rectángulo 73"/>
          <p:cNvSpPr/>
          <p:nvPr/>
        </p:nvSpPr>
        <p:spPr>
          <a:xfrm>
            <a:off x="1331208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5" name="Imagen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90" y="1170649"/>
            <a:ext cx="1771262" cy="1198554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90" y="1344986"/>
            <a:ext cx="829062" cy="659565"/>
          </a:xfrm>
          <a:prstGeom prst="rect">
            <a:avLst/>
          </a:prstGeom>
        </p:spPr>
      </p:pic>
      <p:sp>
        <p:nvSpPr>
          <p:cNvPr id="77" name="Rectángulo 76"/>
          <p:cNvSpPr/>
          <p:nvPr/>
        </p:nvSpPr>
        <p:spPr>
          <a:xfrm>
            <a:off x="3458780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90" y="2778165"/>
            <a:ext cx="1771262" cy="1198554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47" y="2952502"/>
            <a:ext cx="760548" cy="659565"/>
          </a:xfrm>
          <a:prstGeom prst="rect">
            <a:avLst/>
          </a:prstGeom>
        </p:spPr>
      </p:pic>
      <p:sp>
        <p:nvSpPr>
          <p:cNvPr id="80" name="Rectángulo 79"/>
          <p:cNvSpPr/>
          <p:nvPr/>
        </p:nvSpPr>
        <p:spPr>
          <a:xfrm>
            <a:off x="3458780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1" name="Imagen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90" y="4385681"/>
            <a:ext cx="1771262" cy="1198554"/>
          </a:xfrm>
          <a:prstGeom prst="rect">
            <a:avLst/>
          </a:prstGeom>
        </p:spPr>
      </p:pic>
      <p:pic>
        <p:nvPicPr>
          <p:cNvPr id="82" name="Imagen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90" y="4560018"/>
            <a:ext cx="829062" cy="659565"/>
          </a:xfrm>
          <a:prstGeom prst="rect">
            <a:avLst/>
          </a:prstGeom>
        </p:spPr>
      </p:pic>
      <p:sp>
        <p:nvSpPr>
          <p:cNvPr id="83" name="Rectángulo 82"/>
          <p:cNvSpPr/>
          <p:nvPr/>
        </p:nvSpPr>
        <p:spPr>
          <a:xfrm>
            <a:off x="3458780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64" y="1170649"/>
            <a:ext cx="1771262" cy="1198554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1344986"/>
            <a:ext cx="829062" cy="659565"/>
          </a:xfrm>
          <a:prstGeom prst="rect">
            <a:avLst/>
          </a:prstGeom>
        </p:spPr>
      </p:pic>
      <p:sp>
        <p:nvSpPr>
          <p:cNvPr id="86" name="Rectángulo 85"/>
          <p:cNvSpPr/>
          <p:nvPr/>
        </p:nvSpPr>
        <p:spPr>
          <a:xfrm>
            <a:off x="5500954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64" y="2778165"/>
            <a:ext cx="1771262" cy="1198554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2952502"/>
            <a:ext cx="829062" cy="659565"/>
          </a:xfrm>
          <a:prstGeom prst="rect">
            <a:avLst/>
          </a:prstGeom>
        </p:spPr>
      </p:pic>
      <p:sp>
        <p:nvSpPr>
          <p:cNvPr id="89" name="Rectángulo 88"/>
          <p:cNvSpPr/>
          <p:nvPr/>
        </p:nvSpPr>
        <p:spPr>
          <a:xfrm>
            <a:off x="5500954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0" name="Imagen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64" y="4385681"/>
            <a:ext cx="1771262" cy="1198554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4560018"/>
            <a:ext cx="829062" cy="659565"/>
          </a:xfrm>
          <a:prstGeom prst="rect">
            <a:avLst/>
          </a:prstGeom>
        </p:spPr>
      </p:pic>
      <p:sp>
        <p:nvSpPr>
          <p:cNvPr id="92" name="Rectángulo 91"/>
          <p:cNvSpPr/>
          <p:nvPr/>
        </p:nvSpPr>
        <p:spPr>
          <a:xfrm>
            <a:off x="5500954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3" name="Imagen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36" y="1170649"/>
            <a:ext cx="1771262" cy="1198554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1344986"/>
            <a:ext cx="760548" cy="659565"/>
          </a:xfrm>
          <a:prstGeom prst="rect">
            <a:avLst/>
          </a:prstGeom>
        </p:spPr>
      </p:pic>
      <p:sp>
        <p:nvSpPr>
          <p:cNvPr id="95" name="Rectángulo 94"/>
          <p:cNvSpPr/>
          <p:nvPr/>
        </p:nvSpPr>
        <p:spPr>
          <a:xfrm>
            <a:off x="7628526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6" name="Imagen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36" y="2778165"/>
            <a:ext cx="1771262" cy="1198554"/>
          </a:xfrm>
          <a:prstGeom prst="rect">
            <a:avLst/>
          </a:prstGeom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2952502"/>
            <a:ext cx="760548" cy="659565"/>
          </a:xfrm>
          <a:prstGeom prst="rect">
            <a:avLst/>
          </a:prstGeom>
        </p:spPr>
      </p:pic>
      <p:sp>
        <p:nvSpPr>
          <p:cNvPr id="98" name="Rectángulo 97"/>
          <p:cNvSpPr/>
          <p:nvPr/>
        </p:nvSpPr>
        <p:spPr>
          <a:xfrm>
            <a:off x="7628526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9" name="Imagen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36" y="4385681"/>
            <a:ext cx="1771262" cy="1198554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4560018"/>
            <a:ext cx="760548" cy="659565"/>
          </a:xfrm>
          <a:prstGeom prst="rect">
            <a:avLst/>
          </a:prstGeom>
        </p:spPr>
      </p:pic>
      <p:sp>
        <p:nvSpPr>
          <p:cNvPr id="101" name="Rectángulo 100"/>
          <p:cNvSpPr/>
          <p:nvPr/>
        </p:nvSpPr>
        <p:spPr>
          <a:xfrm>
            <a:off x="7628526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2" name="Imagen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88" y="1122539"/>
            <a:ext cx="1771262" cy="1198554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145" y="1296876"/>
            <a:ext cx="760548" cy="659565"/>
          </a:xfrm>
          <a:prstGeom prst="rect">
            <a:avLst/>
          </a:prstGeom>
        </p:spPr>
      </p:pic>
      <p:sp>
        <p:nvSpPr>
          <p:cNvPr id="104" name="Rectángulo 103"/>
          <p:cNvSpPr/>
          <p:nvPr/>
        </p:nvSpPr>
        <p:spPr>
          <a:xfrm>
            <a:off x="951457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5" name="Imagen 1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88" y="2730055"/>
            <a:ext cx="1771262" cy="1198554"/>
          </a:xfrm>
          <a:prstGeom prst="rect">
            <a:avLst/>
          </a:prstGeom>
        </p:spPr>
      </p:pic>
      <p:pic>
        <p:nvPicPr>
          <p:cNvPr id="106" name="Imagen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88" y="2904392"/>
            <a:ext cx="829062" cy="659565"/>
          </a:xfrm>
          <a:prstGeom prst="rect">
            <a:avLst/>
          </a:prstGeom>
        </p:spPr>
      </p:pic>
      <p:sp>
        <p:nvSpPr>
          <p:cNvPr id="107" name="Rectángulo 106"/>
          <p:cNvSpPr/>
          <p:nvPr/>
        </p:nvSpPr>
        <p:spPr>
          <a:xfrm>
            <a:off x="9514578" y="355362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8" name="Imagen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88" y="4337571"/>
            <a:ext cx="1771262" cy="1198554"/>
          </a:xfrm>
          <a:prstGeom prst="rect">
            <a:avLst/>
          </a:prstGeom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88" y="4511908"/>
            <a:ext cx="829062" cy="659565"/>
          </a:xfrm>
          <a:prstGeom prst="rect">
            <a:avLst/>
          </a:prstGeom>
        </p:spPr>
      </p:pic>
      <p:sp>
        <p:nvSpPr>
          <p:cNvPr id="110" name="Rectángulo 109"/>
          <p:cNvSpPr/>
          <p:nvPr/>
        </p:nvSpPr>
        <p:spPr>
          <a:xfrm>
            <a:off x="9514578" y="516114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17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18" y="1170649"/>
            <a:ext cx="1771262" cy="11985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 del colegio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298377" y="5783444"/>
            <a:ext cx="49135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0"/>
                <a:latin typeface="Brady Bunch Remastered" panose="020B0600020202020204" pitchFamily="34" charset="0"/>
                <a:cs typeface="Adobe Arabic" panose="02040503050201020203" pitchFamily="18" charset="-78"/>
              </a:rPr>
              <a:t>Curso 2019-2020</a:t>
            </a:r>
            <a:endParaRPr lang="es-ES" sz="6000" b="1" cap="none" spc="0" dirty="0">
              <a:ln w="0"/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75" y="1344986"/>
            <a:ext cx="760548" cy="65956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9" name="Imagen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18" y="2778165"/>
            <a:ext cx="1771262" cy="1198554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18" y="2952502"/>
            <a:ext cx="829062" cy="659565"/>
          </a:xfrm>
          <a:prstGeom prst="rect">
            <a:avLst/>
          </a:prstGeom>
        </p:spPr>
      </p:pic>
      <p:sp>
        <p:nvSpPr>
          <p:cNvPr id="71" name="Rectángulo 70"/>
          <p:cNvSpPr/>
          <p:nvPr/>
        </p:nvSpPr>
        <p:spPr>
          <a:xfrm>
            <a:off x="1331208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2" name="Imagen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18" y="4385681"/>
            <a:ext cx="1771262" cy="1198554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75" y="4560018"/>
            <a:ext cx="760548" cy="659565"/>
          </a:xfrm>
          <a:prstGeom prst="rect">
            <a:avLst/>
          </a:prstGeom>
        </p:spPr>
      </p:pic>
      <p:sp>
        <p:nvSpPr>
          <p:cNvPr id="74" name="Rectángulo 73"/>
          <p:cNvSpPr/>
          <p:nvPr/>
        </p:nvSpPr>
        <p:spPr>
          <a:xfrm>
            <a:off x="1331208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5" name="Imagen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90" y="1170649"/>
            <a:ext cx="1771262" cy="1198554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90" y="1344986"/>
            <a:ext cx="829062" cy="659565"/>
          </a:xfrm>
          <a:prstGeom prst="rect">
            <a:avLst/>
          </a:prstGeom>
        </p:spPr>
      </p:pic>
      <p:sp>
        <p:nvSpPr>
          <p:cNvPr id="77" name="Rectángulo 76"/>
          <p:cNvSpPr/>
          <p:nvPr/>
        </p:nvSpPr>
        <p:spPr>
          <a:xfrm>
            <a:off x="3458780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90" y="2778165"/>
            <a:ext cx="1771262" cy="1198554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47" y="2952502"/>
            <a:ext cx="760548" cy="659565"/>
          </a:xfrm>
          <a:prstGeom prst="rect">
            <a:avLst/>
          </a:prstGeom>
        </p:spPr>
      </p:pic>
      <p:sp>
        <p:nvSpPr>
          <p:cNvPr id="80" name="Rectángulo 79"/>
          <p:cNvSpPr/>
          <p:nvPr/>
        </p:nvSpPr>
        <p:spPr>
          <a:xfrm>
            <a:off x="3458780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1" name="Imagen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90" y="4385681"/>
            <a:ext cx="1771262" cy="1198554"/>
          </a:xfrm>
          <a:prstGeom prst="rect">
            <a:avLst/>
          </a:prstGeom>
        </p:spPr>
      </p:pic>
      <p:pic>
        <p:nvPicPr>
          <p:cNvPr id="82" name="Imagen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90" y="4560018"/>
            <a:ext cx="829062" cy="659565"/>
          </a:xfrm>
          <a:prstGeom prst="rect">
            <a:avLst/>
          </a:prstGeom>
        </p:spPr>
      </p:pic>
      <p:sp>
        <p:nvSpPr>
          <p:cNvPr id="83" name="Rectángulo 82"/>
          <p:cNvSpPr/>
          <p:nvPr/>
        </p:nvSpPr>
        <p:spPr>
          <a:xfrm>
            <a:off x="3458780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64" y="1170649"/>
            <a:ext cx="1771262" cy="1198554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1344986"/>
            <a:ext cx="829062" cy="659565"/>
          </a:xfrm>
          <a:prstGeom prst="rect">
            <a:avLst/>
          </a:prstGeom>
        </p:spPr>
      </p:pic>
      <p:sp>
        <p:nvSpPr>
          <p:cNvPr id="86" name="Rectángulo 85"/>
          <p:cNvSpPr/>
          <p:nvPr/>
        </p:nvSpPr>
        <p:spPr>
          <a:xfrm>
            <a:off x="5500954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64" y="2778165"/>
            <a:ext cx="1771262" cy="1198554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2952502"/>
            <a:ext cx="829062" cy="659565"/>
          </a:xfrm>
          <a:prstGeom prst="rect">
            <a:avLst/>
          </a:prstGeom>
        </p:spPr>
      </p:pic>
      <p:sp>
        <p:nvSpPr>
          <p:cNvPr id="89" name="Rectángulo 88"/>
          <p:cNvSpPr/>
          <p:nvPr/>
        </p:nvSpPr>
        <p:spPr>
          <a:xfrm>
            <a:off x="5500954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0" name="Imagen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64" y="4385681"/>
            <a:ext cx="1771262" cy="1198554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4560018"/>
            <a:ext cx="829062" cy="659565"/>
          </a:xfrm>
          <a:prstGeom prst="rect">
            <a:avLst/>
          </a:prstGeom>
        </p:spPr>
      </p:pic>
      <p:sp>
        <p:nvSpPr>
          <p:cNvPr id="92" name="Rectángulo 91"/>
          <p:cNvSpPr/>
          <p:nvPr/>
        </p:nvSpPr>
        <p:spPr>
          <a:xfrm>
            <a:off x="5500954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3" name="Imagen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36" y="1170649"/>
            <a:ext cx="1771262" cy="1198554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1344986"/>
            <a:ext cx="760548" cy="659565"/>
          </a:xfrm>
          <a:prstGeom prst="rect">
            <a:avLst/>
          </a:prstGeom>
        </p:spPr>
      </p:pic>
      <p:sp>
        <p:nvSpPr>
          <p:cNvPr id="95" name="Rectángulo 94"/>
          <p:cNvSpPr/>
          <p:nvPr/>
        </p:nvSpPr>
        <p:spPr>
          <a:xfrm>
            <a:off x="7628526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6" name="Imagen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36" y="2778165"/>
            <a:ext cx="1771262" cy="1198554"/>
          </a:xfrm>
          <a:prstGeom prst="rect">
            <a:avLst/>
          </a:prstGeom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2952502"/>
            <a:ext cx="760548" cy="659565"/>
          </a:xfrm>
          <a:prstGeom prst="rect">
            <a:avLst/>
          </a:prstGeom>
        </p:spPr>
      </p:pic>
      <p:sp>
        <p:nvSpPr>
          <p:cNvPr id="98" name="Rectángulo 97"/>
          <p:cNvSpPr/>
          <p:nvPr/>
        </p:nvSpPr>
        <p:spPr>
          <a:xfrm>
            <a:off x="7628526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9" name="Imagen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36" y="4385681"/>
            <a:ext cx="1771262" cy="1198554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4560018"/>
            <a:ext cx="760548" cy="659565"/>
          </a:xfrm>
          <a:prstGeom prst="rect">
            <a:avLst/>
          </a:prstGeom>
        </p:spPr>
      </p:pic>
      <p:sp>
        <p:nvSpPr>
          <p:cNvPr id="101" name="Rectángulo 100"/>
          <p:cNvSpPr/>
          <p:nvPr/>
        </p:nvSpPr>
        <p:spPr>
          <a:xfrm>
            <a:off x="7628526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2" name="Imagen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88" y="1122539"/>
            <a:ext cx="1771262" cy="1198554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145" y="1296876"/>
            <a:ext cx="760548" cy="659565"/>
          </a:xfrm>
          <a:prstGeom prst="rect">
            <a:avLst/>
          </a:prstGeom>
        </p:spPr>
      </p:pic>
      <p:sp>
        <p:nvSpPr>
          <p:cNvPr id="104" name="Rectángulo 103"/>
          <p:cNvSpPr/>
          <p:nvPr/>
        </p:nvSpPr>
        <p:spPr>
          <a:xfrm>
            <a:off x="951457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5" name="Imagen 1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88" y="2730055"/>
            <a:ext cx="1771262" cy="1198554"/>
          </a:xfrm>
          <a:prstGeom prst="rect">
            <a:avLst/>
          </a:prstGeom>
        </p:spPr>
      </p:pic>
      <p:pic>
        <p:nvPicPr>
          <p:cNvPr id="106" name="Imagen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88" y="2904392"/>
            <a:ext cx="829062" cy="659565"/>
          </a:xfrm>
          <a:prstGeom prst="rect">
            <a:avLst/>
          </a:prstGeom>
        </p:spPr>
      </p:pic>
      <p:sp>
        <p:nvSpPr>
          <p:cNvPr id="107" name="Rectángulo 106"/>
          <p:cNvSpPr/>
          <p:nvPr/>
        </p:nvSpPr>
        <p:spPr>
          <a:xfrm>
            <a:off x="9514578" y="355362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8" name="Imagen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88" y="4337571"/>
            <a:ext cx="1771262" cy="1198554"/>
          </a:xfrm>
          <a:prstGeom prst="rect">
            <a:avLst/>
          </a:prstGeom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88" y="4511908"/>
            <a:ext cx="829062" cy="659565"/>
          </a:xfrm>
          <a:prstGeom prst="rect">
            <a:avLst/>
          </a:prstGeom>
        </p:spPr>
      </p:pic>
      <p:sp>
        <p:nvSpPr>
          <p:cNvPr id="110" name="Rectángulo 109"/>
          <p:cNvSpPr/>
          <p:nvPr/>
        </p:nvSpPr>
        <p:spPr>
          <a:xfrm>
            <a:off x="9514578" y="516114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79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78" y="2303903"/>
            <a:ext cx="2249118" cy="21443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08" y="697740"/>
            <a:ext cx="2249118" cy="214437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 del colegio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298377" y="5783444"/>
            <a:ext cx="49135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0"/>
                <a:latin typeface="Brady Bunch Remastered" panose="020B0600020202020204" pitchFamily="34" charset="0"/>
                <a:cs typeface="Adobe Arabic" panose="02040503050201020203" pitchFamily="18" charset="-78"/>
              </a:rPr>
              <a:t>Curso 2019-2020</a:t>
            </a:r>
            <a:endParaRPr lang="es-ES" sz="6000" b="1" cap="none" spc="0" dirty="0">
              <a:ln w="0"/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75" y="1344986"/>
            <a:ext cx="760548" cy="65956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9" name="Imagen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08" y="2305256"/>
            <a:ext cx="2249118" cy="2144373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18" y="2952502"/>
            <a:ext cx="829062" cy="659565"/>
          </a:xfrm>
          <a:prstGeom prst="rect">
            <a:avLst/>
          </a:prstGeom>
        </p:spPr>
      </p:pic>
      <p:sp>
        <p:nvSpPr>
          <p:cNvPr id="71" name="Rectángulo 70"/>
          <p:cNvSpPr/>
          <p:nvPr/>
        </p:nvSpPr>
        <p:spPr>
          <a:xfrm>
            <a:off x="1331208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2" name="Imagen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08" y="3912772"/>
            <a:ext cx="2249118" cy="2144373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75" y="4560018"/>
            <a:ext cx="760548" cy="659565"/>
          </a:xfrm>
          <a:prstGeom prst="rect">
            <a:avLst/>
          </a:prstGeom>
        </p:spPr>
      </p:pic>
      <p:sp>
        <p:nvSpPr>
          <p:cNvPr id="74" name="Rectángulo 73"/>
          <p:cNvSpPr/>
          <p:nvPr/>
        </p:nvSpPr>
        <p:spPr>
          <a:xfrm>
            <a:off x="1331208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5" name="Imagen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80" y="697740"/>
            <a:ext cx="2249118" cy="2144373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90" y="1344986"/>
            <a:ext cx="829062" cy="659565"/>
          </a:xfrm>
          <a:prstGeom prst="rect">
            <a:avLst/>
          </a:prstGeom>
        </p:spPr>
      </p:pic>
      <p:sp>
        <p:nvSpPr>
          <p:cNvPr id="77" name="Rectángulo 76"/>
          <p:cNvSpPr/>
          <p:nvPr/>
        </p:nvSpPr>
        <p:spPr>
          <a:xfrm>
            <a:off x="3458780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80" y="2305256"/>
            <a:ext cx="2249118" cy="2144373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47" y="2952502"/>
            <a:ext cx="760548" cy="659565"/>
          </a:xfrm>
          <a:prstGeom prst="rect">
            <a:avLst/>
          </a:prstGeom>
        </p:spPr>
      </p:pic>
      <p:sp>
        <p:nvSpPr>
          <p:cNvPr id="80" name="Rectángulo 79"/>
          <p:cNvSpPr/>
          <p:nvPr/>
        </p:nvSpPr>
        <p:spPr>
          <a:xfrm>
            <a:off x="3458780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1" name="Imagen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80" y="3912772"/>
            <a:ext cx="2249118" cy="2144373"/>
          </a:xfrm>
          <a:prstGeom prst="rect">
            <a:avLst/>
          </a:prstGeom>
        </p:spPr>
      </p:pic>
      <p:pic>
        <p:nvPicPr>
          <p:cNvPr id="82" name="Imagen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90" y="4560018"/>
            <a:ext cx="829062" cy="659565"/>
          </a:xfrm>
          <a:prstGeom prst="rect">
            <a:avLst/>
          </a:prstGeom>
        </p:spPr>
      </p:pic>
      <p:sp>
        <p:nvSpPr>
          <p:cNvPr id="83" name="Rectángulo 82"/>
          <p:cNvSpPr/>
          <p:nvPr/>
        </p:nvSpPr>
        <p:spPr>
          <a:xfrm>
            <a:off x="3458780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54" y="697740"/>
            <a:ext cx="2249118" cy="2144373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1344986"/>
            <a:ext cx="829062" cy="659565"/>
          </a:xfrm>
          <a:prstGeom prst="rect">
            <a:avLst/>
          </a:prstGeom>
        </p:spPr>
      </p:pic>
      <p:sp>
        <p:nvSpPr>
          <p:cNvPr id="86" name="Rectángulo 85"/>
          <p:cNvSpPr/>
          <p:nvPr/>
        </p:nvSpPr>
        <p:spPr>
          <a:xfrm>
            <a:off x="5500954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54" y="2305256"/>
            <a:ext cx="2249118" cy="2144373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2952502"/>
            <a:ext cx="829062" cy="659565"/>
          </a:xfrm>
          <a:prstGeom prst="rect">
            <a:avLst/>
          </a:prstGeom>
        </p:spPr>
      </p:pic>
      <p:sp>
        <p:nvSpPr>
          <p:cNvPr id="89" name="Rectángulo 88"/>
          <p:cNvSpPr/>
          <p:nvPr/>
        </p:nvSpPr>
        <p:spPr>
          <a:xfrm>
            <a:off x="5500954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0" name="Imagen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54" y="3912772"/>
            <a:ext cx="2249118" cy="2144373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4560018"/>
            <a:ext cx="829062" cy="659565"/>
          </a:xfrm>
          <a:prstGeom prst="rect">
            <a:avLst/>
          </a:prstGeom>
        </p:spPr>
      </p:pic>
      <p:sp>
        <p:nvSpPr>
          <p:cNvPr id="92" name="Rectángulo 91"/>
          <p:cNvSpPr/>
          <p:nvPr/>
        </p:nvSpPr>
        <p:spPr>
          <a:xfrm>
            <a:off x="5500954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3" name="Imagen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26" y="697740"/>
            <a:ext cx="2249118" cy="2144373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1344986"/>
            <a:ext cx="760548" cy="659565"/>
          </a:xfrm>
          <a:prstGeom prst="rect">
            <a:avLst/>
          </a:prstGeom>
        </p:spPr>
      </p:pic>
      <p:sp>
        <p:nvSpPr>
          <p:cNvPr id="95" name="Rectángulo 94"/>
          <p:cNvSpPr/>
          <p:nvPr/>
        </p:nvSpPr>
        <p:spPr>
          <a:xfrm>
            <a:off x="7628526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6" name="Imagen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26" y="2305256"/>
            <a:ext cx="2249118" cy="2144373"/>
          </a:xfrm>
          <a:prstGeom prst="rect">
            <a:avLst/>
          </a:prstGeom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2952502"/>
            <a:ext cx="760548" cy="659565"/>
          </a:xfrm>
          <a:prstGeom prst="rect">
            <a:avLst/>
          </a:prstGeom>
        </p:spPr>
      </p:pic>
      <p:sp>
        <p:nvSpPr>
          <p:cNvPr id="98" name="Rectángulo 97"/>
          <p:cNvSpPr/>
          <p:nvPr/>
        </p:nvSpPr>
        <p:spPr>
          <a:xfrm>
            <a:off x="7628526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9" name="Imagen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26" y="3912772"/>
            <a:ext cx="2249118" cy="2144373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4560018"/>
            <a:ext cx="760548" cy="659565"/>
          </a:xfrm>
          <a:prstGeom prst="rect">
            <a:avLst/>
          </a:prstGeom>
        </p:spPr>
      </p:pic>
      <p:sp>
        <p:nvSpPr>
          <p:cNvPr id="101" name="Rectángulo 100"/>
          <p:cNvSpPr/>
          <p:nvPr/>
        </p:nvSpPr>
        <p:spPr>
          <a:xfrm>
            <a:off x="7628526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2" name="Imagen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78" y="649630"/>
            <a:ext cx="2249118" cy="2144373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145" y="1296876"/>
            <a:ext cx="760548" cy="659565"/>
          </a:xfrm>
          <a:prstGeom prst="rect">
            <a:avLst/>
          </a:prstGeom>
        </p:spPr>
      </p:pic>
      <p:sp>
        <p:nvSpPr>
          <p:cNvPr id="104" name="Rectángulo 103"/>
          <p:cNvSpPr/>
          <p:nvPr/>
        </p:nvSpPr>
        <p:spPr>
          <a:xfrm>
            <a:off x="951457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6" name="Imagen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88" y="2904392"/>
            <a:ext cx="829062" cy="659565"/>
          </a:xfrm>
          <a:prstGeom prst="rect">
            <a:avLst/>
          </a:prstGeom>
        </p:spPr>
      </p:pic>
      <p:sp>
        <p:nvSpPr>
          <p:cNvPr id="107" name="Rectángulo 106"/>
          <p:cNvSpPr/>
          <p:nvPr/>
        </p:nvSpPr>
        <p:spPr>
          <a:xfrm>
            <a:off x="9514578" y="355362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8" name="Imagen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78" y="3864662"/>
            <a:ext cx="2249118" cy="2144373"/>
          </a:xfrm>
          <a:prstGeom prst="rect">
            <a:avLst/>
          </a:prstGeom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88" y="4511908"/>
            <a:ext cx="829062" cy="659565"/>
          </a:xfrm>
          <a:prstGeom prst="rect">
            <a:avLst/>
          </a:prstGeom>
        </p:spPr>
      </p:pic>
      <p:sp>
        <p:nvSpPr>
          <p:cNvPr id="110" name="Rectángulo 109"/>
          <p:cNvSpPr/>
          <p:nvPr/>
        </p:nvSpPr>
        <p:spPr>
          <a:xfrm>
            <a:off x="9514578" y="516114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23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78" y="2303903"/>
            <a:ext cx="2249118" cy="21443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08" y="697740"/>
            <a:ext cx="2249118" cy="214437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 del colegio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298377" y="5783444"/>
            <a:ext cx="49135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0"/>
                <a:latin typeface="Brady Bunch Remastered" panose="020B0600020202020204" pitchFamily="34" charset="0"/>
                <a:cs typeface="Adobe Arabic" panose="02040503050201020203" pitchFamily="18" charset="-78"/>
              </a:rPr>
              <a:t>Curso 2019-2020</a:t>
            </a:r>
            <a:endParaRPr lang="es-ES" sz="6000" b="1" cap="none" spc="0" dirty="0">
              <a:ln w="0"/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75" y="1344986"/>
            <a:ext cx="760548" cy="65956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9" name="Imagen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08" y="2305256"/>
            <a:ext cx="2249118" cy="2144373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18" y="2952502"/>
            <a:ext cx="829062" cy="659565"/>
          </a:xfrm>
          <a:prstGeom prst="rect">
            <a:avLst/>
          </a:prstGeom>
        </p:spPr>
      </p:pic>
      <p:sp>
        <p:nvSpPr>
          <p:cNvPr id="71" name="Rectángulo 70"/>
          <p:cNvSpPr/>
          <p:nvPr/>
        </p:nvSpPr>
        <p:spPr>
          <a:xfrm>
            <a:off x="1331208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2" name="Imagen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08" y="3912772"/>
            <a:ext cx="2249118" cy="2144373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75" y="4560018"/>
            <a:ext cx="760548" cy="659565"/>
          </a:xfrm>
          <a:prstGeom prst="rect">
            <a:avLst/>
          </a:prstGeom>
        </p:spPr>
      </p:pic>
      <p:sp>
        <p:nvSpPr>
          <p:cNvPr id="74" name="Rectángulo 73"/>
          <p:cNvSpPr/>
          <p:nvPr/>
        </p:nvSpPr>
        <p:spPr>
          <a:xfrm>
            <a:off x="1331208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5" name="Imagen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80" y="697740"/>
            <a:ext cx="2249118" cy="2144373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90" y="1344986"/>
            <a:ext cx="829062" cy="659565"/>
          </a:xfrm>
          <a:prstGeom prst="rect">
            <a:avLst/>
          </a:prstGeom>
        </p:spPr>
      </p:pic>
      <p:sp>
        <p:nvSpPr>
          <p:cNvPr id="77" name="Rectángulo 76"/>
          <p:cNvSpPr/>
          <p:nvPr/>
        </p:nvSpPr>
        <p:spPr>
          <a:xfrm>
            <a:off x="3458780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80" y="2305256"/>
            <a:ext cx="2249118" cy="2144373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47" y="2952502"/>
            <a:ext cx="760548" cy="659565"/>
          </a:xfrm>
          <a:prstGeom prst="rect">
            <a:avLst/>
          </a:prstGeom>
        </p:spPr>
      </p:pic>
      <p:sp>
        <p:nvSpPr>
          <p:cNvPr id="80" name="Rectángulo 79"/>
          <p:cNvSpPr/>
          <p:nvPr/>
        </p:nvSpPr>
        <p:spPr>
          <a:xfrm>
            <a:off x="3458780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1" name="Imagen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80" y="3912772"/>
            <a:ext cx="2249118" cy="2144373"/>
          </a:xfrm>
          <a:prstGeom prst="rect">
            <a:avLst/>
          </a:prstGeom>
        </p:spPr>
      </p:pic>
      <p:pic>
        <p:nvPicPr>
          <p:cNvPr id="82" name="Imagen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90" y="4560018"/>
            <a:ext cx="829062" cy="659565"/>
          </a:xfrm>
          <a:prstGeom prst="rect">
            <a:avLst/>
          </a:prstGeom>
        </p:spPr>
      </p:pic>
      <p:sp>
        <p:nvSpPr>
          <p:cNvPr id="83" name="Rectángulo 82"/>
          <p:cNvSpPr/>
          <p:nvPr/>
        </p:nvSpPr>
        <p:spPr>
          <a:xfrm>
            <a:off x="3458780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54" y="697740"/>
            <a:ext cx="2249118" cy="2144373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1344986"/>
            <a:ext cx="829062" cy="659565"/>
          </a:xfrm>
          <a:prstGeom prst="rect">
            <a:avLst/>
          </a:prstGeom>
        </p:spPr>
      </p:pic>
      <p:sp>
        <p:nvSpPr>
          <p:cNvPr id="86" name="Rectángulo 85"/>
          <p:cNvSpPr/>
          <p:nvPr/>
        </p:nvSpPr>
        <p:spPr>
          <a:xfrm>
            <a:off x="5500954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54" y="2305256"/>
            <a:ext cx="2249118" cy="2144373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2952502"/>
            <a:ext cx="829062" cy="659565"/>
          </a:xfrm>
          <a:prstGeom prst="rect">
            <a:avLst/>
          </a:prstGeom>
        </p:spPr>
      </p:pic>
      <p:sp>
        <p:nvSpPr>
          <p:cNvPr id="89" name="Rectángulo 88"/>
          <p:cNvSpPr/>
          <p:nvPr/>
        </p:nvSpPr>
        <p:spPr>
          <a:xfrm>
            <a:off x="5500954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0" name="Imagen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54" y="3912772"/>
            <a:ext cx="2249118" cy="2144373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64" y="4560018"/>
            <a:ext cx="829062" cy="659565"/>
          </a:xfrm>
          <a:prstGeom prst="rect">
            <a:avLst/>
          </a:prstGeom>
        </p:spPr>
      </p:pic>
      <p:sp>
        <p:nvSpPr>
          <p:cNvPr id="92" name="Rectángulo 91"/>
          <p:cNvSpPr/>
          <p:nvPr/>
        </p:nvSpPr>
        <p:spPr>
          <a:xfrm>
            <a:off x="5500954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3" name="Imagen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26" y="697740"/>
            <a:ext cx="2249118" cy="2144373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1344986"/>
            <a:ext cx="760548" cy="659565"/>
          </a:xfrm>
          <a:prstGeom prst="rect">
            <a:avLst/>
          </a:prstGeom>
        </p:spPr>
      </p:pic>
      <p:sp>
        <p:nvSpPr>
          <p:cNvPr id="95" name="Rectángulo 94"/>
          <p:cNvSpPr/>
          <p:nvPr/>
        </p:nvSpPr>
        <p:spPr>
          <a:xfrm>
            <a:off x="7628526" y="199422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6" name="Imagen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26" y="2305256"/>
            <a:ext cx="2249118" cy="2144373"/>
          </a:xfrm>
          <a:prstGeom prst="rect">
            <a:avLst/>
          </a:prstGeom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2952502"/>
            <a:ext cx="760548" cy="659565"/>
          </a:xfrm>
          <a:prstGeom prst="rect">
            <a:avLst/>
          </a:prstGeom>
        </p:spPr>
      </p:pic>
      <p:sp>
        <p:nvSpPr>
          <p:cNvPr id="98" name="Rectángulo 97"/>
          <p:cNvSpPr/>
          <p:nvPr/>
        </p:nvSpPr>
        <p:spPr>
          <a:xfrm>
            <a:off x="7628526" y="360173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9" name="Imagen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26" y="3912772"/>
            <a:ext cx="2249118" cy="2144373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93" y="4560018"/>
            <a:ext cx="760548" cy="659565"/>
          </a:xfrm>
          <a:prstGeom prst="rect">
            <a:avLst/>
          </a:prstGeom>
        </p:spPr>
      </p:pic>
      <p:sp>
        <p:nvSpPr>
          <p:cNvPr id="101" name="Rectángulo 100"/>
          <p:cNvSpPr/>
          <p:nvPr/>
        </p:nvSpPr>
        <p:spPr>
          <a:xfrm>
            <a:off x="7628526" y="52092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2" name="Imagen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78" y="649630"/>
            <a:ext cx="2249118" cy="2144373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145" y="1296876"/>
            <a:ext cx="760548" cy="659565"/>
          </a:xfrm>
          <a:prstGeom prst="rect">
            <a:avLst/>
          </a:prstGeom>
        </p:spPr>
      </p:pic>
      <p:sp>
        <p:nvSpPr>
          <p:cNvPr id="104" name="Rectángulo 103"/>
          <p:cNvSpPr/>
          <p:nvPr/>
        </p:nvSpPr>
        <p:spPr>
          <a:xfrm>
            <a:off x="951457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6" name="Imagen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88" y="2904392"/>
            <a:ext cx="829062" cy="659565"/>
          </a:xfrm>
          <a:prstGeom prst="rect">
            <a:avLst/>
          </a:prstGeom>
        </p:spPr>
      </p:pic>
      <p:sp>
        <p:nvSpPr>
          <p:cNvPr id="107" name="Rectángulo 106"/>
          <p:cNvSpPr/>
          <p:nvPr/>
        </p:nvSpPr>
        <p:spPr>
          <a:xfrm>
            <a:off x="9514578" y="355362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08" name="Imagen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78" y="3864662"/>
            <a:ext cx="2249118" cy="2144373"/>
          </a:xfrm>
          <a:prstGeom prst="rect">
            <a:avLst/>
          </a:prstGeom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88" y="4511908"/>
            <a:ext cx="829062" cy="659565"/>
          </a:xfrm>
          <a:prstGeom prst="rect">
            <a:avLst/>
          </a:prstGeom>
        </p:spPr>
      </p:pic>
      <p:sp>
        <p:nvSpPr>
          <p:cNvPr id="110" name="Rectángulo 109"/>
          <p:cNvSpPr/>
          <p:nvPr/>
        </p:nvSpPr>
        <p:spPr>
          <a:xfrm>
            <a:off x="9514578" y="516114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130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155</Words>
  <Application>Microsoft Office PowerPoint</Application>
  <PresentationFormat>Panorámica</PresentationFormat>
  <Paragraphs>134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Adobe Arabic</vt:lpstr>
      <vt:lpstr>Arial</vt:lpstr>
      <vt:lpstr>Brady Bunch Remastered</vt:lpstr>
      <vt:lpstr>Calibri</vt:lpstr>
      <vt:lpstr>Calibri Light</vt:lpstr>
      <vt:lpstr>KG Blank Space Solid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6</cp:revision>
  <dcterms:created xsi:type="dcterms:W3CDTF">2020-05-16T10:35:35Z</dcterms:created>
  <dcterms:modified xsi:type="dcterms:W3CDTF">2020-05-16T11:37:14Z</dcterms:modified>
</cp:coreProperties>
</file>