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letter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1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4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2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22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53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66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37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93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2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47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A9E4-9977-4AB7-B651-1995A22CA573}" type="datetimeFigureOut">
              <a:rPr lang="es-ES" smtClean="0"/>
              <a:t>04/06/2019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003A-B66F-4EEB-86A3-2D4EB54B9C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37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0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68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88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18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85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476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12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71600" y="1761989"/>
            <a:ext cx="571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53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84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39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79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5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283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5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80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8400" y="2981189"/>
            <a:ext cx="5403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5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51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40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6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33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0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7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5309" y="1942098"/>
            <a:ext cx="571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Diplomas editables graduación 2019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Espacio para el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329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184</Words>
  <Application>Microsoft Office PowerPoint</Application>
  <PresentationFormat>Carta (216 x 279 mm)</PresentationFormat>
  <Paragraphs>69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</cp:revision>
  <dcterms:created xsi:type="dcterms:W3CDTF">2019-06-04T13:52:55Z</dcterms:created>
  <dcterms:modified xsi:type="dcterms:W3CDTF">2019-06-04T13:55:01Z</dcterms:modified>
</cp:coreProperties>
</file>