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774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E31A-A942-45DF-84B7-FC4588D931D0}" type="datetimeFigureOut">
              <a:rPr lang="es-ES" smtClean="0"/>
              <a:t>17/03/2019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C54B-8871-42A5-B70E-C78573B510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62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E31A-A942-45DF-84B7-FC4588D931D0}" type="datetimeFigureOut">
              <a:rPr lang="es-ES" smtClean="0"/>
              <a:t>17/03/2019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C54B-8871-42A5-B70E-C78573B510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42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E31A-A942-45DF-84B7-FC4588D931D0}" type="datetimeFigureOut">
              <a:rPr lang="es-ES" smtClean="0"/>
              <a:t>17/03/2019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C54B-8871-42A5-B70E-C78573B510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47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E31A-A942-45DF-84B7-FC4588D931D0}" type="datetimeFigureOut">
              <a:rPr lang="es-ES" smtClean="0"/>
              <a:t>17/03/2019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C54B-8871-42A5-B70E-C78573B510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08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E31A-A942-45DF-84B7-FC4588D931D0}" type="datetimeFigureOut">
              <a:rPr lang="es-ES" smtClean="0"/>
              <a:t>17/03/2019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C54B-8871-42A5-B70E-C78573B510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92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E31A-A942-45DF-84B7-FC4588D931D0}" type="datetimeFigureOut">
              <a:rPr lang="es-ES" smtClean="0"/>
              <a:t>17/03/2019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C54B-8871-42A5-B70E-C78573B510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88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E31A-A942-45DF-84B7-FC4588D931D0}" type="datetimeFigureOut">
              <a:rPr lang="es-ES" smtClean="0"/>
              <a:t>17/03/2019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C54B-8871-42A5-B70E-C78573B510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95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E31A-A942-45DF-84B7-FC4588D931D0}" type="datetimeFigureOut">
              <a:rPr lang="es-ES" smtClean="0"/>
              <a:t>17/03/2019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C54B-8871-42A5-B70E-C78573B510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56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E31A-A942-45DF-84B7-FC4588D931D0}" type="datetimeFigureOut">
              <a:rPr lang="es-ES" smtClean="0"/>
              <a:t>17/03/2019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C54B-8871-42A5-B70E-C78573B510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42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E31A-A942-45DF-84B7-FC4588D931D0}" type="datetimeFigureOut">
              <a:rPr lang="es-ES" smtClean="0"/>
              <a:t>17/03/2019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C54B-8871-42A5-B70E-C78573B510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8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E31A-A942-45DF-84B7-FC4588D931D0}" type="datetimeFigureOut">
              <a:rPr lang="es-ES" smtClean="0"/>
              <a:t>17/03/2019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C54B-8871-42A5-B70E-C78573B510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53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1E31A-A942-45DF-84B7-FC4588D931D0}" type="datetimeFigureOut">
              <a:rPr lang="es-ES" smtClean="0"/>
              <a:t>17/03/2019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AC54B-8871-42A5-B70E-C78573B510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41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47" y="186450"/>
            <a:ext cx="7520184" cy="651056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078624" y="1508667"/>
            <a:ext cx="8382000" cy="9760324"/>
          </a:xfrm>
          <a:prstGeom prst="rect">
            <a:avLst/>
          </a:prstGeom>
          <a:noFill/>
        </p:spPr>
        <p:txBody>
          <a:bodyPr spcFirstLastPara="1" wrap="none" lIns="99060" tIns="49530" rIns="99060" bIns="49530" numCol="1">
            <a:prstTxWarp prst="textArchUp">
              <a:avLst>
                <a:gd name="adj" fmla="val 12562417"/>
              </a:avLst>
            </a:prstTxWarp>
            <a:spAutoFit/>
          </a:bodyPr>
          <a:lstStyle/>
          <a:p>
            <a:pPr algn="ctr"/>
            <a:r>
              <a:rPr lang="es-ES" sz="58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June Bug" panose="02000506000000020003" pitchFamily="2" charset="0"/>
              </a:rPr>
              <a:t>Primera comunión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119356" y="1753366"/>
            <a:ext cx="2171748" cy="833626"/>
          </a:xfrm>
          <a:prstGeom prst="rect">
            <a:avLst/>
          </a:prstGeom>
          <a:noFill/>
        </p:spPr>
        <p:txBody>
          <a:bodyPr wrap="none" lIns="99060" tIns="49530" rIns="99060" bIns="49530">
            <a:spAutoFit/>
          </a:bodyPr>
          <a:lstStyle/>
          <a:p>
            <a:pPr algn="ctr"/>
            <a:r>
              <a:rPr lang="es-ES" sz="4767" b="1" dirty="0" smtClean="0">
                <a:ln w="0"/>
                <a:solidFill>
                  <a:srgbClr val="FF0066"/>
                </a:solidFill>
                <a:latin typeface="HelloBlossom" panose="02000603000000000000" pitchFamily="2" charset="0"/>
                <a:ea typeface="HelloBlossom" panose="02000603000000000000" pitchFamily="2" charset="0"/>
              </a:rPr>
              <a:t>NOMBRE</a:t>
            </a:r>
            <a:endParaRPr lang="es-ES" sz="4767" b="1" dirty="0">
              <a:ln w="0"/>
              <a:solidFill>
                <a:srgbClr val="FF0066"/>
              </a:solidFill>
              <a:latin typeface="HelloBlossom" panose="02000603000000000000" pitchFamily="2" charset="0"/>
              <a:ea typeface="HelloBlossom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510214" y="2404800"/>
            <a:ext cx="5390030" cy="2254463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Os invitamos mi primera comunión que se celebrará el día 27-04-19 en la Iglesia ---------------------------------- a las 12:00 horas. Luego nos reuniremos todos en el ----------------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para pasar un buen rato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 todos juntos.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Annie Use Your Telescope" pitchFamily="2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22" y="-229392"/>
            <a:ext cx="5316499" cy="75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8" y="-213833"/>
            <a:ext cx="5316499" cy="75228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47" y="186450"/>
            <a:ext cx="7520184" cy="651056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307224" y="1508667"/>
            <a:ext cx="8382000" cy="9760324"/>
          </a:xfrm>
          <a:prstGeom prst="rect">
            <a:avLst/>
          </a:prstGeom>
          <a:noFill/>
        </p:spPr>
        <p:txBody>
          <a:bodyPr spcFirstLastPara="1" wrap="none" lIns="99060" tIns="49530" rIns="99060" bIns="49530" numCol="1">
            <a:prstTxWarp prst="textArchUp">
              <a:avLst>
                <a:gd name="adj" fmla="val 12562417"/>
              </a:avLst>
            </a:prstTxWarp>
            <a:spAutoFit/>
          </a:bodyPr>
          <a:lstStyle/>
          <a:p>
            <a:pPr algn="ctr"/>
            <a:r>
              <a:rPr lang="es-ES" sz="58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June Bug" panose="02000506000000020003" pitchFamily="2" charset="0"/>
              </a:rPr>
              <a:t>Primera comunión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347956" y="1753366"/>
            <a:ext cx="2171748" cy="833626"/>
          </a:xfrm>
          <a:prstGeom prst="rect">
            <a:avLst/>
          </a:prstGeom>
          <a:noFill/>
        </p:spPr>
        <p:txBody>
          <a:bodyPr wrap="none" lIns="99060" tIns="49530" rIns="99060" bIns="49530">
            <a:spAutoFit/>
          </a:bodyPr>
          <a:lstStyle/>
          <a:p>
            <a:pPr algn="ctr"/>
            <a:r>
              <a:rPr lang="es-ES" sz="4767" b="1" dirty="0" smtClean="0">
                <a:ln w="0"/>
                <a:solidFill>
                  <a:srgbClr val="FF0066"/>
                </a:solidFill>
                <a:latin typeface="HelloBlossom" panose="02000603000000000000" pitchFamily="2" charset="0"/>
                <a:ea typeface="HelloBlossom" panose="02000603000000000000" pitchFamily="2" charset="0"/>
              </a:rPr>
              <a:t>NOMBRE</a:t>
            </a:r>
            <a:endParaRPr lang="es-ES" sz="4767" b="1" dirty="0">
              <a:ln w="0"/>
              <a:solidFill>
                <a:srgbClr val="FF0066"/>
              </a:solidFill>
              <a:latin typeface="HelloBlossom" panose="02000603000000000000" pitchFamily="2" charset="0"/>
              <a:ea typeface="HelloBlossom" panose="02000603000000000000" pitchFamily="2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738814" y="2404800"/>
            <a:ext cx="5390030" cy="2254463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</a:bodyPr>
          <a:lstStyle/>
          <a:p>
            <a:pPr algn="ctr"/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Os invitamos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mi primera 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comunión que se celebrará el día 27-04-19 en la Iglesia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---------------------------------- a 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las 12:00 horas. Luego nos reuniremos todos en el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----------------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para 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pasar un buen rato</a:t>
            </a:r>
          </a:p>
          <a:p>
            <a:pPr algn="ctr"/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 todos 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juntos.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Annie Use Your Telesc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950" y="0"/>
            <a:ext cx="6858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4"/>
          <a:stretch/>
        </p:blipFill>
        <p:spPr>
          <a:xfrm>
            <a:off x="5067300" y="0"/>
            <a:ext cx="2095500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990836" y="1249251"/>
            <a:ext cx="1577625" cy="1155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4"/>
          <a:stretch/>
        </p:blipFill>
        <p:spPr>
          <a:xfrm>
            <a:off x="7162800" y="0"/>
            <a:ext cx="20955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4"/>
          <a:stretch/>
        </p:blipFill>
        <p:spPr>
          <a:xfrm>
            <a:off x="9258300" y="0"/>
            <a:ext cx="2095500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4"/>
          <a:stretch/>
        </p:blipFill>
        <p:spPr>
          <a:xfrm>
            <a:off x="11353800" y="0"/>
            <a:ext cx="20955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47" y="186450"/>
            <a:ext cx="7520184" cy="651056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307224" y="1508667"/>
            <a:ext cx="8382000" cy="9760324"/>
          </a:xfrm>
          <a:prstGeom prst="rect">
            <a:avLst/>
          </a:prstGeom>
          <a:noFill/>
        </p:spPr>
        <p:txBody>
          <a:bodyPr spcFirstLastPara="1" wrap="none" lIns="99060" tIns="49530" rIns="99060" bIns="49530" numCol="1">
            <a:prstTxWarp prst="textArchUp">
              <a:avLst>
                <a:gd name="adj" fmla="val 12562417"/>
              </a:avLst>
            </a:prstTxWarp>
            <a:spAutoFit/>
          </a:bodyPr>
          <a:lstStyle/>
          <a:p>
            <a:pPr algn="ctr"/>
            <a:r>
              <a:rPr lang="es-ES" sz="58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June Bug" panose="02000506000000020003" pitchFamily="2" charset="0"/>
              </a:rPr>
              <a:t>Primera comunión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347956" y="1753366"/>
            <a:ext cx="2171748" cy="833626"/>
          </a:xfrm>
          <a:prstGeom prst="rect">
            <a:avLst/>
          </a:prstGeom>
          <a:noFill/>
        </p:spPr>
        <p:txBody>
          <a:bodyPr wrap="none" lIns="99060" tIns="49530" rIns="99060" bIns="49530">
            <a:spAutoFit/>
          </a:bodyPr>
          <a:lstStyle/>
          <a:p>
            <a:pPr algn="ctr"/>
            <a:r>
              <a:rPr lang="es-ES" sz="4767" b="1" dirty="0" smtClean="0">
                <a:ln w="0"/>
                <a:solidFill>
                  <a:srgbClr val="FF0066"/>
                </a:solidFill>
                <a:latin typeface="HelloBlossom" panose="02000603000000000000" pitchFamily="2" charset="0"/>
                <a:ea typeface="HelloBlossom" panose="02000603000000000000" pitchFamily="2" charset="0"/>
              </a:rPr>
              <a:t>NOMBRE</a:t>
            </a:r>
            <a:endParaRPr lang="es-ES" sz="4767" b="1" dirty="0">
              <a:ln w="0"/>
              <a:solidFill>
                <a:srgbClr val="FF0066"/>
              </a:solidFill>
              <a:latin typeface="HelloBlossom" panose="02000603000000000000" pitchFamily="2" charset="0"/>
              <a:ea typeface="HelloBlossom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738814" y="2404800"/>
            <a:ext cx="5390030" cy="2254463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Os invitamos mi primera comunión que se celebrará el día 27-04-19 en la Iglesia ---------------------------------- a las 12:00 horas. Luego nos reuniremos todos en el ----------------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para pasar un buen rato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 todos juntos.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Annie Use Your Telescope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722" y="186450"/>
            <a:ext cx="6316673" cy="63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4"/>
          <a:stretch/>
        </p:blipFill>
        <p:spPr>
          <a:xfrm>
            <a:off x="903266" y="0"/>
            <a:ext cx="2095500" cy="6858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4"/>
          <a:stretch/>
        </p:blipFill>
        <p:spPr>
          <a:xfrm>
            <a:off x="2989085" y="-8049"/>
            <a:ext cx="20955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4"/>
          <a:stretch/>
        </p:blipFill>
        <p:spPr>
          <a:xfrm>
            <a:off x="5067300" y="0"/>
            <a:ext cx="2095500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990836" y="1249251"/>
            <a:ext cx="1577625" cy="1155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4"/>
          <a:stretch/>
        </p:blipFill>
        <p:spPr>
          <a:xfrm>
            <a:off x="7162800" y="0"/>
            <a:ext cx="20955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4"/>
          <a:stretch/>
        </p:blipFill>
        <p:spPr>
          <a:xfrm>
            <a:off x="9258300" y="0"/>
            <a:ext cx="2095500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4"/>
          <a:stretch/>
        </p:blipFill>
        <p:spPr>
          <a:xfrm>
            <a:off x="11353800" y="0"/>
            <a:ext cx="20955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47" y="186450"/>
            <a:ext cx="7520184" cy="651056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307224" y="1508667"/>
            <a:ext cx="8382000" cy="9760324"/>
          </a:xfrm>
          <a:prstGeom prst="rect">
            <a:avLst/>
          </a:prstGeom>
          <a:noFill/>
        </p:spPr>
        <p:txBody>
          <a:bodyPr spcFirstLastPara="1" wrap="none" lIns="99060" tIns="49530" rIns="99060" bIns="49530" numCol="1">
            <a:prstTxWarp prst="textArchUp">
              <a:avLst>
                <a:gd name="adj" fmla="val 12562417"/>
              </a:avLst>
            </a:prstTxWarp>
            <a:spAutoFit/>
          </a:bodyPr>
          <a:lstStyle/>
          <a:p>
            <a:pPr algn="ctr"/>
            <a:r>
              <a:rPr lang="es-ES" sz="58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June Bug" panose="02000506000000020003" pitchFamily="2" charset="0"/>
              </a:rPr>
              <a:t>Primera comunión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347956" y="1753366"/>
            <a:ext cx="2171748" cy="833626"/>
          </a:xfrm>
          <a:prstGeom prst="rect">
            <a:avLst/>
          </a:prstGeom>
          <a:noFill/>
        </p:spPr>
        <p:txBody>
          <a:bodyPr wrap="none" lIns="99060" tIns="49530" rIns="99060" bIns="49530">
            <a:spAutoFit/>
          </a:bodyPr>
          <a:lstStyle/>
          <a:p>
            <a:pPr algn="ctr"/>
            <a:r>
              <a:rPr lang="es-ES" sz="4767" b="1" dirty="0" smtClean="0">
                <a:ln w="0"/>
                <a:solidFill>
                  <a:srgbClr val="FF0066"/>
                </a:solidFill>
                <a:latin typeface="HelloBlossom" panose="02000603000000000000" pitchFamily="2" charset="0"/>
                <a:ea typeface="HelloBlossom" panose="02000603000000000000" pitchFamily="2" charset="0"/>
              </a:rPr>
              <a:t>NOMBRE</a:t>
            </a:r>
            <a:endParaRPr lang="es-ES" sz="4767" b="1" dirty="0">
              <a:ln w="0"/>
              <a:solidFill>
                <a:srgbClr val="FF0066"/>
              </a:solidFill>
              <a:latin typeface="HelloBlossom" panose="02000603000000000000" pitchFamily="2" charset="0"/>
              <a:ea typeface="HelloBlossom" panose="020006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738814" y="2404800"/>
            <a:ext cx="5390030" cy="2254463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Os invitamos mi primera comunión que se celebrará el día 27-04-19 en la Iglesia ---------------------------------- a las 12:00 horas. Luego nos reuniremos todos en el ----------------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para pasar un buen rato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 todos juntos.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Annie Use Your Telescope" pitchFamily="2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1578939" y="2009217"/>
            <a:ext cx="1879221" cy="1155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0" y="186450"/>
            <a:ext cx="6858000" cy="6858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4"/>
          <a:stretch/>
        </p:blipFill>
        <p:spPr>
          <a:xfrm>
            <a:off x="-1192234" y="0"/>
            <a:ext cx="209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8"/>
            <a:ext cx="12193085" cy="68573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74" y="1214812"/>
            <a:ext cx="5807192" cy="564318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883154" y="3271625"/>
            <a:ext cx="5390030" cy="2254463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Os invitamos mi primera comunión que se celebrará el día 27-04-19 en la Iglesia ---------------------------------- a las 12:00 horas. Luego nos reuniremos todos en el ----------------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para pasar un buen rato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 todos juntos.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Annie Use Your Telescope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492295" y="2437999"/>
            <a:ext cx="2171749" cy="833626"/>
          </a:xfrm>
          <a:prstGeom prst="rect">
            <a:avLst/>
          </a:prstGeom>
          <a:noFill/>
        </p:spPr>
        <p:txBody>
          <a:bodyPr wrap="none" lIns="99060" tIns="49530" rIns="99060" bIns="49530">
            <a:spAutoFit/>
          </a:bodyPr>
          <a:lstStyle/>
          <a:p>
            <a:pPr algn="ctr"/>
            <a:r>
              <a:rPr lang="es-ES" sz="4767" b="1" dirty="0" smtClean="0">
                <a:ln w="0"/>
                <a:solidFill>
                  <a:srgbClr val="FF0066"/>
                </a:solidFill>
                <a:latin typeface="HelloBlossom" panose="02000603000000000000" pitchFamily="2" charset="0"/>
                <a:ea typeface="HelloBlossom" panose="02000603000000000000" pitchFamily="2" charset="0"/>
              </a:rPr>
              <a:t>NOMBRE</a:t>
            </a:r>
            <a:endParaRPr lang="es-ES" sz="4767" b="1" dirty="0">
              <a:ln w="0"/>
              <a:solidFill>
                <a:srgbClr val="FF0066"/>
              </a:solidFill>
              <a:latin typeface="HelloBlossom" panose="02000603000000000000" pitchFamily="2" charset="0"/>
              <a:ea typeface="HelloBlosso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8"/>
            <a:ext cx="12193085" cy="68573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74" y="1214812"/>
            <a:ext cx="5807192" cy="564318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883154" y="3271625"/>
            <a:ext cx="5390030" cy="2254463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Os invitamos mi primera comunión que se celebrará el día 27-04-19 en la Iglesia ---------------------------------- a las 12:00 horas. Luego nos reuniremos todos en el ----------------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para pasar un buen rato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 todos juntos.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Annie Use Your Telescope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492295" y="2437999"/>
            <a:ext cx="2171749" cy="833626"/>
          </a:xfrm>
          <a:prstGeom prst="rect">
            <a:avLst/>
          </a:prstGeom>
          <a:noFill/>
        </p:spPr>
        <p:txBody>
          <a:bodyPr wrap="none" lIns="99060" tIns="49530" rIns="99060" bIns="49530">
            <a:spAutoFit/>
          </a:bodyPr>
          <a:lstStyle/>
          <a:p>
            <a:pPr algn="ctr"/>
            <a:r>
              <a:rPr lang="es-ES" sz="4767" b="1" dirty="0" smtClean="0">
                <a:ln w="0"/>
                <a:solidFill>
                  <a:srgbClr val="FF0066"/>
                </a:solidFill>
                <a:latin typeface="HelloBlossom" panose="02000603000000000000" pitchFamily="2" charset="0"/>
                <a:ea typeface="HelloBlossom" panose="02000603000000000000" pitchFamily="2" charset="0"/>
              </a:rPr>
              <a:t>NOMBRE</a:t>
            </a:r>
            <a:endParaRPr lang="es-ES" sz="4767" b="1" dirty="0">
              <a:ln w="0"/>
              <a:solidFill>
                <a:srgbClr val="FF0066"/>
              </a:solidFill>
              <a:latin typeface="HelloBlossom" panose="02000603000000000000" pitchFamily="2" charset="0"/>
              <a:ea typeface="HelloBlosso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8"/>
            <a:ext cx="12193085" cy="68573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4812"/>
            <a:ext cx="5807192" cy="564318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304580" y="3271625"/>
            <a:ext cx="5390030" cy="2254463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Os invitamos mi primera comunión que se celebrará el día 27-04-19 en la Iglesia ---------------------------------- a las 12:00 horas. Luego nos reuniremos todos en el ----------------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para pasar un buen rato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Annie Use Your Telescope" pitchFamily="2" charset="0"/>
              </a:rPr>
              <a:t> todos juntos.</a:t>
            </a:r>
            <a:endParaRPr lang="es-E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Annie Use Your Telescope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913721" y="2437999"/>
            <a:ext cx="2171749" cy="833626"/>
          </a:xfrm>
          <a:prstGeom prst="rect">
            <a:avLst/>
          </a:prstGeom>
          <a:noFill/>
        </p:spPr>
        <p:txBody>
          <a:bodyPr wrap="none" lIns="99060" tIns="49530" rIns="99060" bIns="49530">
            <a:spAutoFit/>
          </a:bodyPr>
          <a:lstStyle/>
          <a:p>
            <a:pPr algn="ctr"/>
            <a:r>
              <a:rPr lang="es-ES" sz="4767" b="1" dirty="0" smtClean="0">
                <a:ln w="0"/>
                <a:solidFill>
                  <a:srgbClr val="FF0066"/>
                </a:solidFill>
                <a:latin typeface="HelloBlossom" panose="02000603000000000000" pitchFamily="2" charset="0"/>
                <a:ea typeface="HelloBlossom" panose="02000603000000000000" pitchFamily="2" charset="0"/>
              </a:rPr>
              <a:t>NOMBRE</a:t>
            </a:r>
            <a:endParaRPr lang="es-ES" sz="4767" b="1" dirty="0">
              <a:ln w="0"/>
              <a:solidFill>
                <a:srgbClr val="FF0066"/>
              </a:solidFill>
              <a:latin typeface="HelloBlossom" panose="02000603000000000000" pitchFamily="2" charset="0"/>
              <a:ea typeface="HelloBlosso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267</Words>
  <Application>Microsoft Office PowerPoint</Application>
  <PresentationFormat>Panorámica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HelloBlossom</vt:lpstr>
      <vt:lpstr>KG Annie Use Your Telescope</vt:lpstr>
      <vt:lpstr>KG June Bug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5</cp:revision>
  <dcterms:created xsi:type="dcterms:W3CDTF">2019-03-17T09:49:16Z</dcterms:created>
  <dcterms:modified xsi:type="dcterms:W3CDTF">2019-03-17T10:50:16Z</dcterms:modified>
</cp:coreProperties>
</file>