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94568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1446C-2246-4E90-99F4-FC66FB2D7516}" type="datetimeFigureOut">
              <a:rPr lang="es-ES" smtClean="0"/>
              <a:t>11/11/2018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594E-4E23-41C4-8DBA-0DD3E0CBF9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3304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1446C-2246-4E90-99F4-FC66FB2D7516}" type="datetimeFigureOut">
              <a:rPr lang="es-ES" smtClean="0"/>
              <a:t>11/11/2018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594E-4E23-41C4-8DBA-0DD3E0CBF9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266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1446C-2246-4E90-99F4-FC66FB2D7516}" type="datetimeFigureOut">
              <a:rPr lang="es-ES" smtClean="0"/>
              <a:t>11/11/2018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594E-4E23-41C4-8DBA-0DD3E0CBF9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45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1446C-2246-4E90-99F4-FC66FB2D7516}" type="datetimeFigureOut">
              <a:rPr lang="es-ES" smtClean="0"/>
              <a:t>11/11/2018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594E-4E23-41C4-8DBA-0DD3E0CBF9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5247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1446C-2246-4E90-99F4-FC66FB2D7516}" type="datetimeFigureOut">
              <a:rPr lang="es-ES" smtClean="0"/>
              <a:t>11/11/2018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594E-4E23-41C4-8DBA-0DD3E0CBF9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5545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1446C-2246-4E90-99F4-FC66FB2D7516}" type="datetimeFigureOut">
              <a:rPr lang="es-ES" smtClean="0"/>
              <a:t>11/11/2018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594E-4E23-41C4-8DBA-0DD3E0CBF9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0767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1446C-2246-4E90-99F4-FC66FB2D7516}" type="datetimeFigureOut">
              <a:rPr lang="es-ES" smtClean="0"/>
              <a:t>11/11/2018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594E-4E23-41C4-8DBA-0DD3E0CBF9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307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1446C-2246-4E90-99F4-FC66FB2D7516}" type="datetimeFigureOut">
              <a:rPr lang="es-ES" smtClean="0"/>
              <a:t>11/11/2018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594E-4E23-41C4-8DBA-0DD3E0CBF9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4940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1446C-2246-4E90-99F4-FC66FB2D7516}" type="datetimeFigureOut">
              <a:rPr lang="es-ES" smtClean="0"/>
              <a:t>11/11/2018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594E-4E23-41C4-8DBA-0DD3E0CBF9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7901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1446C-2246-4E90-99F4-FC66FB2D7516}" type="datetimeFigureOut">
              <a:rPr lang="es-ES" smtClean="0"/>
              <a:t>11/11/2018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594E-4E23-41C4-8DBA-0DD3E0CBF9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6820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1446C-2246-4E90-99F4-FC66FB2D7516}" type="datetimeFigureOut">
              <a:rPr lang="es-ES" smtClean="0"/>
              <a:t>11/11/2018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594E-4E23-41C4-8DBA-0DD3E0CBF9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836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1446C-2246-4E90-99F4-FC66FB2D7516}" type="datetimeFigureOut">
              <a:rPr lang="es-ES" smtClean="0"/>
              <a:t>11/11/2018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4594E-4E23-41C4-8DBA-0DD3E0CBF9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7725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ca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9144001" cy="5993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3393333" y="5604994"/>
            <a:ext cx="1267543" cy="2769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FF0000"/>
                </a:solidFill>
                <a:latin typeface="Britannic Bold" pitchFamily="34" charset="0"/>
              </a:rPr>
              <a:t>EDUCACTÍVATE</a:t>
            </a:r>
            <a:endParaRPr lang="es-ES" sz="1200" b="1" dirty="0">
              <a:solidFill>
                <a:srgbClr val="FF0000"/>
              </a:solidFill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33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UEGO OC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9910" cy="530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907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</Words>
  <Application>Microsoft Office PowerPoint</Application>
  <PresentationFormat>Presentación en pantalla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</dc:creator>
  <cp:lastModifiedBy>Admin</cp:lastModifiedBy>
  <cp:revision>3</cp:revision>
  <cp:lastPrinted>2018-11-11T10:24:45Z</cp:lastPrinted>
  <dcterms:created xsi:type="dcterms:W3CDTF">2018-11-10T20:29:15Z</dcterms:created>
  <dcterms:modified xsi:type="dcterms:W3CDTF">2018-11-11T12:14:58Z</dcterms:modified>
</cp:coreProperties>
</file>