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9456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330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266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5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24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54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76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30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94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790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682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3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1446C-2246-4E90-99F4-FC66FB2D7516}" type="datetimeFigureOut">
              <a:rPr lang="es-ES" smtClean="0"/>
              <a:t>11/11/2018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4594E-4E23-41C4-8DBA-0DD3E0CBF9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72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ca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44001" cy="599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393333" y="5604994"/>
            <a:ext cx="1267543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rgbClr val="FF0000"/>
                </a:solidFill>
                <a:latin typeface="Britannic Bold" pitchFamily="34" charset="0"/>
              </a:rPr>
              <a:t>EDUCACTÍVATE</a:t>
            </a:r>
            <a:endParaRPr lang="es-ES" sz="1200" b="1" dirty="0">
              <a:solidFill>
                <a:srgbClr val="FF0000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33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UEGO OC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910" cy="530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0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3</cp:revision>
  <cp:lastPrinted>2018-11-11T10:24:45Z</cp:lastPrinted>
  <dcterms:created xsi:type="dcterms:W3CDTF">2018-11-10T20:29:15Z</dcterms:created>
  <dcterms:modified xsi:type="dcterms:W3CDTF">2018-11-11T12:14:58Z</dcterms:modified>
</cp:coreProperties>
</file>