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56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CC8-620F-40E7-91E7-138B6DE12542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C761-2AF5-4060-9BC6-369ADABBE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990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CC8-620F-40E7-91E7-138B6DE12542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C761-2AF5-4060-9BC6-369ADABBE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36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CC8-620F-40E7-91E7-138B6DE12542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C761-2AF5-4060-9BC6-369ADABBE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324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CC8-620F-40E7-91E7-138B6DE12542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C761-2AF5-4060-9BC6-369ADABBE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69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CC8-620F-40E7-91E7-138B6DE12542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C761-2AF5-4060-9BC6-369ADABBE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8699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CC8-620F-40E7-91E7-138B6DE12542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C761-2AF5-4060-9BC6-369ADABBE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42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CC8-620F-40E7-91E7-138B6DE12542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C761-2AF5-4060-9BC6-369ADABBE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1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CC8-620F-40E7-91E7-138B6DE12542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C761-2AF5-4060-9BC6-369ADABBE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981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CC8-620F-40E7-91E7-138B6DE12542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C761-2AF5-4060-9BC6-369ADABBE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4558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CC8-620F-40E7-91E7-138B6DE12542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C761-2AF5-4060-9BC6-369ADABBE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8939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CCC8-620F-40E7-91E7-138B6DE12542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BC761-2AF5-4060-9BC6-369ADABBE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104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CCCC8-620F-40E7-91E7-138B6DE12542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BC761-2AF5-4060-9BC6-369ADABBEC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315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CASILLAS EMOCIONES DIBUJ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912" y="611560"/>
            <a:ext cx="4017813" cy="806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Desktop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1" y="899592"/>
            <a:ext cx="2499180" cy="293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dmin\Desktop\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2" y="3923928"/>
            <a:ext cx="2564329" cy="297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dmin\Desktop\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1" y="6979518"/>
            <a:ext cx="2432285" cy="833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dmin\Desktop\4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1" y="8051222"/>
            <a:ext cx="2613932" cy="826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95942" y="179512"/>
            <a:ext cx="655878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</a:rPr>
              <a:t>JUEGO DE MESA DE LAS EMOCIONES</a:t>
            </a:r>
          </a:p>
        </p:txBody>
      </p:sp>
      <p:pic>
        <p:nvPicPr>
          <p:cNvPr id="1026" name="Picture 2" descr="C:\Users\Admin\Desktop\IMG_000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040" y="8576566"/>
            <a:ext cx="1320338" cy="56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79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6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13</cp:revision>
  <dcterms:created xsi:type="dcterms:W3CDTF">2018-11-10T19:01:07Z</dcterms:created>
  <dcterms:modified xsi:type="dcterms:W3CDTF">2018-11-11T12:09:53Z</dcterms:modified>
</cp:coreProperties>
</file>