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0" r:id="rId3"/>
    <p:sldId id="258" r:id="rId4"/>
    <p:sldId id="257" r:id="rId5"/>
    <p:sldId id="261" r:id="rId6"/>
    <p:sldId id="259" r:id="rId7"/>
    <p:sldId id="263" r:id="rId8"/>
    <p:sldId id="264" r:id="rId9"/>
  </p:sldIdLst>
  <p:sldSz cx="8999538" cy="8999538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569"/>
    <a:srgbClr val="69D5D5"/>
    <a:srgbClr val="00A19B"/>
    <a:srgbClr val="C04F7D"/>
    <a:srgbClr val="EA4E1B"/>
    <a:srgbClr val="D58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1" d="100"/>
          <a:sy n="51" d="100"/>
        </p:scale>
        <p:origin x="1866" y="36"/>
      </p:cViewPr>
      <p:guideLst>
        <p:guide orient="horz" pos="283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80C3-66AE-4CF7-B2B8-92DBF37AB724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A6D-22AE-4CC9-829F-BAA5D8DF5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69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80C3-66AE-4CF7-B2B8-92DBF37AB724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A6D-22AE-4CC9-829F-BAA5D8DF5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74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80C3-66AE-4CF7-B2B8-92DBF37AB724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A6D-22AE-4CC9-829F-BAA5D8DF5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59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80C3-66AE-4CF7-B2B8-92DBF37AB724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A6D-22AE-4CC9-829F-BAA5D8DF5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8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80C3-66AE-4CF7-B2B8-92DBF37AB724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A6D-22AE-4CC9-829F-BAA5D8DF5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87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80C3-66AE-4CF7-B2B8-92DBF37AB724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A6D-22AE-4CC9-829F-BAA5D8DF5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59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80C3-66AE-4CF7-B2B8-92DBF37AB724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A6D-22AE-4CC9-829F-BAA5D8DF5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22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80C3-66AE-4CF7-B2B8-92DBF37AB724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A6D-22AE-4CC9-829F-BAA5D8DF5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0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80C3-66AE-4CF7-B2B8-92DBF37AB724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A6D-22AE-4CC9-829F-BAA5D8DF5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46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80C3-66AE-4CF7-B2B8-92DBF37AB724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A6D-22AE-4CC9-829F-BAA5D8DF5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48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80C3-66AE-4CF7-B2B8-92DBF37AB724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3A6D-22AE-4CC9-829F-BAA5D8DF5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63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80C3-66AE-4CF7-B2B8-92DBF37AB724}" type="datetimeFigureOut">
              <a:rPr lang="es-ES" smtClean="0"/>
              <a:t>20/09/2018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3A6D-22AE-4CC9-829F-BAA5D8DF5C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16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elp-squirrel-to-find-way-to-pinecone-in-the-maze-vector-21482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7" y="0"/>
            <a:ext cx="8332905" cy="8999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0" y="8285584"/>
            <a:ext cx="8999538" cy="7139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97415" y="8380951"/>
            <a:ext cx="6606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https://www.imageneseducativas.com/</a:t>
            </a:r>
            <a:endParaRPr lang="es-E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52" y="0"/>
            <a:ext cx="1245690" cy="128128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82138" y="1376648"/>
            <a:ext cx="20775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Nivel</a:t>
            </a:r>
          </a:p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inicial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CMascaraQueen" panose="02000603000000000000" pitchFamily="2" charset="0"/>
              <a:ea typeface="CCMascaraQuee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unny-game-for-children-education-maze-help-the-vector-214819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7" y="0"/>
            <a:ext cx="8332905" cy="8999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0" y="8285584"/>
            <a:ext cx="8999538" cy="713954"/>
          </a:xfrm>
          <a:prstGeom prst="rect">
            <a:avLst/>
          </a:prstGeom>
          <a:solidFill>
            <a:srgbClr val="00A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97415" y="8380951"/>
            <a:ext cx="6606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https://www.imageneseducativas.com/</a:t>
            </a:r>
            <a:endParaRPr lang="es-E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52" y="0"/>
            <a:ext cx="1245690" cy="128128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82138" y="1376648"/>
            <a:ext cx="20775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Nivel</a:t>
            </a:r>
          </a:p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inicial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CMascaraQueen" panose="02000603000000000000" pitchFamily="2" charset="0"/>
              <a:ea typeface="CCMascaraQuee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ute-fish-educational-maze-game-vector-218352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0" y="0"/>
            <a:ext cx="8341238" cy="8999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0" y="8285584"/>
            <a:ext cx="8999538" cy="71395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197415" y="8380951"/>
            <a:ext cx="6606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https://www.imageneseducativas.com/</a:t>
            </a:r>
            <a:endParaRPr lang="es-E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52" y="0"/>
            <a:ext cx="1245690" cy="1281281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382138" y="1376648"/>
            <a:ext cx="20775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Nivel</a:t>
            </a:r>
          </a:p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inicial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CMascaraQueen" panose="02000603000000000000" pitchFamily="2" charset="0"/>
              <a:ea typeface="CCMascaraQuee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rtoon-of-education-game-for-preschool-children-vector-196569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7" y="0"/>
            <a:ext cx="8332905" cy="8999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trella de 5 puntas 2"/>
          <p:cNvSpPr/>
          <p:nvPr/>
        </p:nvSpPr>
        <p:spPr>
          <a:xfrm>
            <a:off x="6526894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strella de 5 puntas 3"/>
          <p:cNvSpPr/>
          <p:nvPr/>
        </p:nvSpPr>
        <p:spPr>
          <a:xfrm>
            <a:off x="6869793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 de 5 puntas 4"/>
          <p:cNvSpPr/>
          <p:nvPr/>
        </p:nvSpPr>
        <p:spPr>
          <a:xfrm>
            <a:off x="7250794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strella de 5 puntas 5"/>
          <p:cNvSpPr/>
          <p:nvPr/>
        </p:nvSpPr>
        <p:spPr>
          <a:xfrm>
            <a:off x="7593693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strella de 5 puntas 6"/>
          <p:cNvSpPr/>
          <p:nvPr/>
        </p:nvSpPr>
        <p:spPr>
          <a:xfrm>
            <a:off x="7969930" y="5879227"/>
            <a:ext cx="342899" cy="283224"/>
          </a:xfrm>
          <a:prstGeom prst="star5">
            <a:avLst/>
          </a:prstGeom>
          <a:solidFill>
            <a:srgbClr val="69D5D5"/>
          </a:solidFill>
          <a:ln>
            <a:solidFill>
              <a:srgbClr val="69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0" y="8285584"/>
            <a:ext cx="8999538" cy="7139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197415" y="8380951"/>
            <a:ext cx="6606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https://www.imageneseducativas.com/</a:t>
            </a:r>
            <a:endParaRPr lang="es-E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52" y="0"/>
            <a:ext cx="1245690" cy="128128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288832" y="1376648"/>
            <a:ext cx="23773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Nivel</a:t>
            </a:r>
          </a:p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intermedio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CMascaraQueen" panose="02000603000000000000" pitchFamily="2" charset="0"/>
              <a:ea typeface="CCMascaraQuee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unny-maze-for-children-help-the-dino-to-find-vector-196956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7" y="0"/>
            <a:ext cx="8332905" cy="89995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trella de 5 puntas 7"/>
          <p:cNvSpPr/>
          <p:nvPr/>
        </p:nvSpPr>
        <p:spPr>
          <a:xfrm>
            <a:off x="6526894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strella de 5 puntas 8"/>
          <p:cNvSpPr/>
          <p:nvPr/>
        </p:nvSpPr>
        <p:spPr>
          <a:xfrm>
            <a:off x="6869793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 de 5 puntas 9"/>
          <p:cNvSpPr/>
          <p:nvPr/>
        </p:nvSpPr>
        <p:spPr>
          <a:xfrm>
            <a:off x="7250794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strella de 5 puntas 10"/>
          <p:cNvSpPr/>
          <p:nvPr/>
        </p:nvSpPr>
        <p:spPr>
          <a:xfrm>
            <a:off x="7593693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strella de 5 puntas 11"/>
          <p:cNvSpPr/>
          <p:nvPr/>
        </p:nvSpPr>
        <p:spPr>
          <a:xfrm>
            <a:off x="7969930" y="5879227"/>
            <a:ext cx="342899" cy="283224"/>
          </a:xfrm>
          <a:prstGeom prst="star5">
            <a:avLst/>
          </a:prstGeom>
          <a:solidFill>
            <a:srgbClr val="D588A8"/>
          </a:solidFill>
          <a:ln>
            <a:solidFill>
              <a:srgbClr val="D58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0" y="8285584"/>
            <a:ext cx="8999538" cy="7139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197415" y="8380951"/>
            <a:ext cx="6606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https://www.imageneseducativas.com/</a:t>
            </a:r>
            <a:endParaRPr lang="es-E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52" y="0"/>
            <a:ext cx="1245690" cy="128128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6288832" y="1376648"/>
            <a:ext cx="23773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Nivel</a:t>
            </a:r>
          </a:p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intermedio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CMascaraQueen" panose="02000603000000000000" pitchFamily="2" charset="0"/>
              <a:ea typeface="CCMascaraQuee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unny-game-for-children-education-maze-help-the-vector-214819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7" y="0"/>
            <a:ext cx="8332905" cy="8999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0" y="8285584"/>
            <a:ext cx="8999538" cy="713954"/>
          </a:xfrm>
          <a:prstGeom prst="rect">
            <a:avLst/>
          </a:prstGeom>
          <a:solidFill>
            <a:srgbClr val="C04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97415" y="8380951"/>
            <a:ext cx="6606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https://www.imageneseducativas.com/</a:t>
            </a:r>
            <a:endParaRPr lang="es-E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52" y="0"/>
            <a:ext cx="1245690" cy="128128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288832" y="1376648"/>
            <a:ext cx="23773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Nivel</a:t>
            </a:r>
          </a:p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intermedio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CMascaraQueen" panose="02000603000000000000" pitchFamily="2" charset="0"/>
              <a:ea typeface="CCMascaraQuee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7" y="0"/>
            <a:ext cx="8332905" cy="8999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0" y="8285584"/>
            <a:ext cx="8999538" cy="713954"/>
          </a:xfrm>
          <a:prstGeom prst="rect">
            <a:avLst/>
          </a:prstGeom>
          <a:solidFill>
            <a:srgbClr val="C04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97415" y="8380951"/>
            <a:ext cx="6606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https://www.imageneseducativas.com/</a:t>
            </a:r>
            <a:endParaRPr lang="es-E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52" y="0"/>
            <a:ext cx="1245690" cy="1281281"/>
          </a:xfrm>
          <a:prstGeom prst="rect">
            <a:avLst/>
          </a:prstGeom>
        </p:spPr>
      </p:pic>
      <p:sp>
        <p:nvSpPr>
          <p:cNvPr id="7" name="Estrella de 5 puntas 6"/>
          <p:cNvSpPr/>
          <p:nvPr/>
        </p:nvSpPr>
        <p:spPr>
          <a:xfrm>
            <a:off x="6526894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 de 5 puntas 7"/>
          <p:cNvSpPr/>
          <p:nvPr/>
        </p:nvSpPr>
        <p:spPr>
          <a:xfrm>
            <a:off x="6869793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strella de 5 puntas 8"/>
          <p:cNvSpPr/>
          <p:nvPr/>
        </p:nvSpPr>
        <p:spPr>
          <a:xfrm>
            <a:off x="7250794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 de 5 puntas 9"/>
          <p:cNvSpPr/>
          <p:nvPr/>
        </p:nvSpPr>
        <p:spPr>
          <a:xfrm>
            <a:off x="7593693" y="5879227"/>
            <a:ext cx="342899" cy="283224"/>
          </a:xfrm>
          <a:prstGeom prst="star5">
            <a:avLst/>
          </a:prstGeom>
          <a:solidFill>
            <a:srgbClr val="69D5D5"/>
          </a:solidFill>
          <a:ln>
            <a:solidFill>
              <a:srgbClr val="69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strella de 5 puntas 10"/>
          <p:cNvSpPr/>
          <p:nvPr/>
        </p:nvSpPr>
        <p:spPr>
          <a:xfrm>
            <a:off x="7969930" y="5879227"/>
            <a:ext cx="342899" cy="283224"/>
          </a:xfrm>
          <a:prstGeom prst="star5">
            <a:avLst/>
          </a:prstGeom>
          <a:solidFill>
            <a:srgbClr val="69D5D5"/>
          </a:solidFill>
          <a:ln>
            <a:solidFill>
              <a:srgbClr val="69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6288832" y="1376648"/>
            <a:ext cx="23773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Nivel</a:t>
            </a:r>
          </a:p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intermedio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CMascaraQueen" panose="02000603000000000000" pitchFamily="2" charset="0"/>
              <a:ea typeface="CCMascaraQuee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4" y="0"/>
            <a:ext cx="8324571" cy="8999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0" y="8285584"/>
            <a:ext cx="8999538" cy="713954"/>
          </a:xfrm>
          <a:prstGeom prst="rect">
            <a:avLst/>
          </a:prstGeom>
          <a:solidFill>
            <a:srgbClr val="00A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197415" y="8380951"/>
            <a:ext cx="66062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https://www.imageneseducativas.com/</a:t>
            </a:r>
            <a:endParaRPr lang="es-E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52" y="0"/>
            <a:ext cx="1245690" cy="1281281"/>
          </a:xfrm>
          <a:prstGeom prst="rect">
            <a:avLst/>
          </a:prstGeom>
        </p:spPr>
      </p:pic>
      <p:sp>
        <p:nvSpPr>
          <p:cNvPr id="7" name="Estrella de 5 puntas 6"/>
          <p:cNvSpPr/>
          <p:nvPr/>
        </p:nvSpPr>
        <p:spPr>
          <a:xfrm>
            <a:off x="6526894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 de 5 puntas 7"/>
          <p:cNvSpPr/>
          <p:nvPr/>
        </p:nvSpPr>
        <p:spPr>
          <a:xfrm>
            <a:off x="6869793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strella de 5 puntas 8"/>
          <p:cNvSpPr/>
          <p:nvPr/>
        </p:nvSpPr>
        <p:spPr>
          <a:xfrm>
            <a:off x="7250794" y="5879227"/>
            <a:ext cx="342899" cy="28322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 de 5 puntas 9"/>
          <p:cNvSpPr/>
          <p:nvPr/>
        </p:nvSpPr>
        <p:spPr>
          <a:xfrm>
            <a:off x="7593693" y="5879227"/>
            <a:ext cx="342899" cy="283224"/>
          </a:xfrm>
          <a:prstGeom prst="star5">
            <a:avLst/>
          </a:prstGeom>
          <a:solidFill>
            <a:srgbClr val="B8D569"/>
          </a:solidFill>
          <a:ln>
            <a:solidFill>
              <a:srgbClr val="B8D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strella de 5 puntas 10"/>
          <p:cNvSpPr/>
          <p:nvPr/>
        </p:nvSpPr>
        <p:spPr>
          <a:xfrm>
            <a:off x="7969930" y="5879227"/>
            <a:ext cx="342899" cy="283224"/>
          </a:xfrm>
          <a:prstGeom prst="star5">
            <a:avLst/>
          </a:prstGeom>
          <a:solidFill>
            <a:srgbClr val="B8D569"/>
          </a:solidFill>
          <a:ln>
            <a:solidFill>
              <a:srgbClr val="B8D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6288832" y="1376648"/>
            <a:ext cx="23773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Nivel</a:t>
            </a:r>
          </a:p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CMascaraQueen" panose="02000603000000000000" pitchFamily="2" charset="0"/>
                <a:ea typeface="CCMascaraQueen" panose="02000603000000000000" pitchFamily="2" charset="0"/>
              </a:rPr>
              <a:t>intermedio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CMascaraQueen" panose="02000603000000000000" pitchFamily="2" charset="0"/>
              <a:ea typeface="CCMascaraQuee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48</Words>
  <Application>Microsoft Office PowerPoint</Application>
  <PresentationFormat>Personalizado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CCMascaraQueen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</cp:revision>
  <dcterms:created xsi:type="dcterms:W3CDTF">2018-09-20T07:03:56Z</dcterms:created>
  <dcterms:modified xsi:type="dcterms:W3CDTF">2018-09-20T16:19:40Z</dcterms:modified>
</cp:coreProperties>
</file>