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4" r:id="rId3"/>
    <p:sldId id="288" r:id="rId4"/>
    <p:sldId id="290" r:id="rId5"/>
    <p:sldId id="289" r:id="rId6"/>
    <p:sldId id="287" r:id="rId7"/>
    <p:sldId id="271" r:id="rId8"/>
    <p:sldId id="259" r:id="rId9"/>
    <p:sldId id="275" r:id="rId10"/>
    <p:sldId id="274" r:id="rId11"/>
    <p:sldId id="272" r:id="rId12"/>
    <p:sldId id="258" r:id="rId13"/>
    <p:sldId id="279" r:id="rId14"/>
    <p:sldId id="257" r:id="rId15"/>
    <p:sldId id="281" r:id="rId16"/>
    <p:sldId id="261" r:id="rId17"/>
    <p:sldId id="282" r:id="rId18"/>
    <p:sldId id="263" r:id="rId19"/>
    <p:sldId id="264" r:id="rId20"/>
    <p:sldId id="283" r:id="rId21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660"/>
  </p:normalViewPr>
  <p:slideViewPr>
    <p:cSldViewPr>
      <p:cViewPr>
        <p:scale>
          <a:sx n="90" d="100"/>
          <a:sy n="90" d="100"/>
        </p:scale>
        <p:origin x="-8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F0A3-ECDE-4AEF-ACAE-89E639BEFADE}" type="datetimeFigureOut">
              <a:rPr lang="es-MX" smtClean="0"/>
              <a:pPr/>
              <a:t>08/08/2015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5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95536" y="404664"/>
            <a:ext cx="3697999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3528" y="476672"/>
            <a:ext cx="3743126" cy="576064"/>
          </a:xfrm>
          <a:prstGeom prst="homePlate">
            <a:avLst>
              <a:gd name="adj" fmla="val 42455"/>
            </a:avLst>
          </a:prstGeom>
          <a:solidFill>
            <a:srgbClr val="FFFFFF"/>
          </a:solidFill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itchFamily="66" charset="0"/>
                <a:cs typeface="Arial" pitchFamily="34" charset="0"/>
              </a:rPr>
              <a:t>H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Kristen ITC" pitchFamily="66" charset="0"/>
                <a:cs typeface="Arial" pitchFamily="34" charset="0"/>
              </a:rPr>
              <a:t>o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cs typeface="Arial" pitchFamily="34" charset="0"/>
              </a:rPr>
              <a:t>r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cs typeface="Arial" pitchFamily="34" charset="0"/>
              </a:rPr>
              <a:t>a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itchFamily="66" charset="0"/>
                <a:cs typeface="Arial" pitchFamily="34" charset="0"/>
              </a:rPr>
              <a:t>r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C45911"/>
                </a:solidFill>
                <a:effectLst/>
                <a:latin typeface="Kristen ITC" pitchFamily="66" charset="0"/>
                <a:cs typeface="Arial" pitchFamily="34" charset="0"/>
              </a:rPr>
              <a:t>i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66"/>
                </a:solidFill>
                <a:effectLst/>
                <a:latin typeface="Kristen ITC" pitchFamily="66" charset="0"/>
                <a:cs typeface="Arial" pitchFamily="34" charset="0"/>
              </a:rPr>
              <a:t>o 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6600"/>
                </a:solidFill>
                <a:effectLst/>
                <a:latin typeface="Kristen ITC" pitchFamily="66" charset="0"/>
                <a:cs typeface="Arial" pitchFamily="34" charset="0"/>
              </a:rPr>
              <a:t>d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Kristen ITC" pitchFamily="66" charset="0"/>
                <a:cs typeface="Arial" pitchFamily="34" charset="0"/>
              </a:rPr>
              <a:t>e 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Kristen ITC" pitchFamily="66" charset="0"/>
                <a:cs typeface="Arial" pitchFamily="34" charset="0"/>
              </a:rPr>
              <a:t>c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itchFamily="66" charset="0"/>
                <a:cs typeface="Arial" pitchFamily="34" charset="0"/>
              </a:rPr>
              <a:t>l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Kristen ITC" pitchFamily="66" charset="0"/>
                <a:cs typeface="Arial" pitchFamily="34" charset="0"/>
              </a:rPr>
              <a:t>a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cs typeface="Arial" pitchFamily="34" charset="0"/>
              </a:rPr>
              <a:t>s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cs typeface="Arial" pitchFamily="34" charset="0"/>
              </a:rPr>
              <a:t>e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itchFamily="66" charset="0"/>
                <a:cs typeface="Arial" pitchFamily="34" charset="0"/>
              </a:rPr>
              <a:t>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23528" y="1268761"/>
          <a:ext cx="3744415" cy="4608513"/>
        </p:xfrm>
        <a:graphic>
          <a:graphicData uri="http://schemas.openxmlformats.org/drawingml/2006/table">
            <a:tbl>
              <a:tblPr/>
              <a:tblGrid>
                <a:gridCol w="564180"/>
                <a:gridCol w="586733"/>
                <a:gridCol w="610413"/>
                <a:gridCol w="756251"/>
                <a:gridCol w="599512"/>
                <a:gridCol w="627326"/>
              </a:tblGrid>
              <a:tr h="718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Hora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Lunes</a:t>
                      </a:r>
                      <a:endParaRPr lang="es-MX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Martes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Miércoles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Jueves</a:t>
                      </a:r>
                      <a:endParaRPr lang="es-MX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Viernes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9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19" name="18 Imagen" descr="po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692696"/>
            <a:ext cx="316835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7" name="16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5 Imagen" descr="coct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692696"/>
            <a:ext cx="3581513" cy="561662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Rectángulo 12"/>
          <p:cNvSpPr/>
          <p:nvPr/>
        </p:nvSpPr>
        <p:spPr>
          <a:xfrm>
            <a:off x="57241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19" name="18 Imagen" descr="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725144"/>
            <a:ext cx="1277106" cy="1305218"/>
          </a:xfrm>
          <a:prstGeom prst="rect">
            <a:avLst/>
          </a:prstGeom>
        </p:spPr>
      </p:pic>
      <p:pic>
        <p:nvPicPr>
          <p:cNvPr id="20" name="19 Imagen" descr="2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532238"/>
            <a:ext cx="797049" cy="11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5" name="14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2" name="Rectángulo 12"/>
          <p:cNvSpPr/>
          <p:nvPr/>
        </p:nvSpPr>
        <p:spPr>
          <a:xfrm>
            <a:off x="5580112" y="476672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14" name="Rectángulo 12"/>
          <p:cNvSpPr/>
          <p:nvPr/>
        </p:nvSpPr>
        <p:spPr>
          <a:xfrm>
            <a:off x="3235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2" name="21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797152"/>
            <a:ext cx="1277106" cy="1305218"/>
          </a:xfrm>
          <a:prstGeom prst="rect">
            <a:avLst/>
          </a:prstGeom>
        </p:spPr>
      </p:pic>
      <p:pic>
        <p:nvPicPr>
          <p:cNvPr id="23" name="22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797152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0" name="9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8" name="7 Imagen" descr="diciembre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76672"/>
            <a:ext cx="3816425" cy="5904656"/>
          </a:xfrm>
          <a:prstGeom prst="rect">
            <a:avLst/>
          </a:prstGeom>
        </p:spPr>
      </p:pic>
      <p:pic>
        <p:nvPicPr>
          <p:cNvPr id="9" name="8 Imagen" descr="enero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476672"/>
            <a:ext cx="3888432" cy="5904656"/>
          </a:xfrm>
          <a:prstGeom prst="rect">
            <a:avLst/>
          </a:prstGeom>
        </p:spPr>
      </p:pic>
      <p:pic>
        <p:nvPicPr>
          <p:cNvPr id="12" name="11 Imagen" descr="4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32656"/>
            <a:ext cx="994406" cy="1160140"/>
          </a:xfrm>
          <a:prstGeom prst="rect">
            <a:avLst/>
          </a:prstGeom>
        </p:spPr>
      </p:pic>
      <p:pic>
        <p:nvPicPr>
          <p:cNvPr id="13" name="12 Imagen" descr="panda-.jp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548680"/>
            <a:ext cx="1103784" cy="838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21" name="2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724128" y="404664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251520" y="548680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3" name="22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725144"/>
            <a:ext cx="1277106" cy="1305218"/>
          </a:xfrm>
          <a:prstGeom prst="rect">
            <a:avLst/>
          </a:prstGeom>
        </p:spPr>
      </p:pic>
      <p:pic>
        <p:nvPicPr>
          <p:cNvPr id="24" name="23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97152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8" name="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5 Imagen" descr="feb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76672"/>
            <a:ext cx="3960440" cy="5904656"/>
          </a:xfrm>
          <a:prstGeom prst="rect">
            <a:avLst/>
          </a:prstGeom>
        </p:spPr>
      </p:pic>
      <p:pic>
        <p:nvPicPr>
          <p:cNvPr id="7" name="6 Imagen" descr="marzo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620688"/>
            <a:ext cx="3888432" cy="5832648"/>
          </a:xfrm>
          <a:prstGeom prst="rect">
            <a:avLst/>
          </a:prstGeom>
        </p:spPr>
      </p:pic>
      <p:pic>
        <p:nvPicPr>
          <p:cNvPr id="10" name="9 Imagen" descr="6.jp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872" y="620688"/>
            <a:ext cx="709574" cy="1008112"/>
          </a:xfrm>
          <a:prstGeom prst="rect">
            <a:avLst/>
          </a:prstGeom>
        </p:spPr>
      </p:pic>
      <p:pic>
        <p:nvPicPr>
          <p:cNvPr id="11" name="10 Imagen" descr="7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476672"/>
            <a:ext cx="1080120" cy="127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21" name="2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652120" y="404664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251520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3" name="22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725144"/>
            <a:ext cx="1277106" cy="1305218"/>
          </a:xfrm>
          <a:prstGeom prst="rect">
            <a:avLst/>
          </a:prstGeom>
        </p:spPr>
      </p:pic>
      <p:pic>
        <p:nvPicPr>
          <p:cNvPr id="24" name="23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4797152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8" name="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5 Imagen" descr="abril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404" y="669850"/>
            <a:ext cx="3674539" cy="5567461"/>
          </a:xfrm>
          <a:prstGeom prst="rect">
            <a:avLst/>
          </a:prstGeom>
        </p:spPr>
      </p:pic>
      <p:pic>
        <p:nvPicPr>
          <p:cNvPr id="7" name="6 Imagen" descr="mayo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620688"/>
            <a:ext cx="3744416" cy="5616624"/>
          </a:xfrm>
          <a:prstGeom prst="rect">
            <a:avLst/>
          </a:prstGeom>
        </p:spPr>
      </p:pic>
      <p:pic>
        <p:nvPicPr>
          <p:cNvPr id="14" name="13 Imagen" descr="niño.jp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548680"/>
            <a:ext cx="927465" cy="915154"/>
          </a:xfrm>
          <a:prstGeom prst="rect">
            <a:avLst/>
          </a:prstGeom>
        </p:spPr>
      </p:pic>
      <p:pic>
        <p:nvPicPr>
          <p:cNvPr id="15" name="14 Imagen" descr="9.jp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2360" y="476672"/>
            <a:ext cx="1176440" cy="111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21" name="2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</a:t>
            </a:r>
          </a:p>
          <a:p>
            <a:pPr algn="r"/>
            <a:r>
              <a:rPr lang="es-MX" b="1" dirty="0" smtClean="0"/>
              <a:t>________________________ </a:t>
            </a:r>
          </a:p>
          <a:p>
            <a:pPr algn="r"/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7241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395536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3" name="22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25144"/>
            <a:ext cx="1277106" cy="1305218"/>
          </a:xfrm>
          <a:prstGeom prst="rect">
            <a:avLst/>
          </a:prstGeom>
        </p:spPr>
      </p:pic>
      <p:pic>
        <p:nvPicPr>
          <p:cNvPr id="24" name="23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653136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8" name="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5 Imagen" descr="junio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548680"/>
            <a:ext cx="3672408" cy="5688632"/>
          </a:xfrm>
          <a:prstGeom prst="rect">
            <a:avLst/>
          </a:prstGeom>
        </p:spPr>
      </p:pic>
      <p:pic>
        <p:nvPicPr>
          <p:cNvPr id="7" name="6 Imagen" descr="julio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548680"/>
            <a:ext cx="3600400" cy="5544616"/>
          </a:xfrm>
          <a:prstGeom prst="rect">
            <a:avLst/>
          </a:prstGeom>
        </p:spPr>
      </p:pic>
      <p:pic>
        <p:nvPicPr>
          <p:cNvPr id="14" name="13 Imagen" descr="q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04664"/>
            <a:ext cx="958322" cy="958322"/>
          </a:xfrm>
          <a:prstGeom prst="rect">
            <a:avLst/>
          </a:prstGeom>
        </p:spPr>
      </p:pic>
      <p:pic>
        <p:nvPicPr>
          <p:cNvPr id="15" name="14 Imagen" descr="11.jp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8344" y="4941168"/>
            <a:ext cx="1080120" cy="114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</a:t>
            </a:r>
          </a:p>
          <a:p>
            <a:pPr algn="r"/>
            <a:r>
              <a:rPr lang="es-MX" b="1" dirty="0" smtClean="0"/>
              <a:t>________________________ </a:t>
            </a:r>
          </a:p>
          <a:p>
            <a:pPr algn="r"/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7" name="Rectángulo 12"/>
          <p:cNvSpPr/>
          <p:nvPr/>
        </p:nvSpPr>
        <p:spPr>
          <a:xfrm>
            <a:off x="5833851" y="476672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11" name="1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2" name="11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153" y="1412776"/>
            <a:ext cx="2932695" cy="4176464"/>
          </a:xfrm>
          <a:prstGeom prst="rect">
            <a:avLst/>
          </a:prstGeom>
        </p:spPr>
      </p:pic>
      <p:pic>
        <p:nvPicPr>
          <p:cNvPr id="15" name="14 Imagen" descr="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0705" y="4676821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9" name="8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5 Imagen" descr="calendario_escolar_sep_2015_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3744416" cy="5688632"/>
          </a:xfrm>
          <a:prstGeom prst="rect">
            <a:avLst/>
          </a:prstGeom>
        </p:spPr>
      </p:pic>
      <p:pic>
        <p:nvPicPr>
          <p:cNvPr id="10" name="9 Imagen" descr="normalidad minim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4664"/>
            <a:ext cx="3672408" cy="5688632"/>
          </a:xfrm>
          <a:prstGeom prst="rect">
            <a:avLst/>
          </a:prstGeom>
        </p:spPr>
      </p:pic>
      <p:pic>
        <p:nvPicPr>
          <p:cNvPr id="13" name="12 Imagen" descr="q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869160"/>
            <a:ext cx="1336923" cy="1336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23" name="22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268760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  <a:endParaRPr lang="es-MX" b="1" dirty="0" smtClean="0"/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21" name="Rectángulo 12"/>
          <p:cNvSpPr/>
          <p:nvPr/>
        </p:nvSpPr>
        <p:spPr>
          <a:xfrm>
            <a:off x="6156176" y="404664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2" name="Rectángulo 12"/>
          <p:cNvSpPr/>
          <p:nvPr/>
        </p:nvSpPr>
        <p:spPr>
          <a:xfrm>
            <a:off x="755576" y="332656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5" name="24 Imagen" descr="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653136"/>
            <a:ext cx="1368152" cy="1305218"/>
          </a:xfrm>
          <a:prstGeom prst="rect">
            <a:avLst/>
          </a:prstGeom>
        </p:spPr>
      </p:pic>
      <p:pic>
        <p:nvPicPr>
          <p:cNvPr id="26" name="25 Imagen" descr="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725144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1" name="1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1026" name="Imagen 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888432" cy="2808312"/>
          </a:xfrm>
          <a:prstGeom prst="rect">
            <a:avLst/>
          </a:prstGeom>
          <a:noFill/>
        </p:spPr>
      </p:pic>
      <p:pic>
        <p:nvPicPr>
          <p:cNvPr id="1027" name="Imagen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744416" cy="2592287"/>
          </a:xfrm>
          <a:prstGeom prst="rect">
            <a:avLst/>
          </a:prstGeom>
          <a:noFill/>
        </p:spPr>
      </p:pic>
      <p:pic>
        <p:nvPicPr>
          <p:cNvPr id="1030" name="Imagen 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3672408" cy="2808312"/>
          </a:xfrm>
          <a:prstGeom prst="rect">
            <a:avLst/>
          </a:prstGeom>
          <a:noFill/>
        </p:spPr>
      </p:pic>
      <p:pic>
        <p:nvPicPr>
          <p:cNvPr id="1031" name="Imagen 1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0" name="9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Imagen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547803" cy="2708920"/>
          </a:xfrm>
          <a:prstGeom prst="rect">
            <a:avLst/>
          </a:prstGeom>
          <a:noFill/>
        </p:spPr>
      </p:pic>
      <p:pic>
        <p:nvPicPr>
          <p:cNvPr id="7" name="Imagen 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534376" cy="28083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050" name="Imagen 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48680"/>
            <a:ext cx="3816424" cy="2996952"/>
          </a:xfrm>
          <a:prstGeom prst="rect">
            <a:avLst/>
          </a:prstGeom>
          <a:noFill/>
        </p:spPr>
      </p:pic>
      <p:pic>
        <p:nvPicPr>
          <p:cNvPr id="2051" name="Imagen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645024"/>
            <a:ext cx="3714055" cy="259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4" name="13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3074" name="Imagen 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600400" cy="2952328"/>
          </a:xfrm>
          <a:prstGeom prst="rect">
            <a:avLst/>
          </a:prstGeom>
          <a:noFill/>
        </p:spPr>
      </p:pic>
      <p:pic>
        <p:nvPicPr>
          <p:cNvPr id="3075" name="Imagen 7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611885" cy="2924944"/>
          </a:xfrm>
          <a:prstGeom prst="rect">
            <a:avLst/>
          </a:prstGeom>
          <a:noFill/>
        </p:spPr>
      </p:pic>
      <p:sp>
        <p:nvSpPr>
          <p:cNvPr id="10" name="Rectángulo 12"/>
          <p:cNvSpPr/>
          <p:nvPr/>
        </p:nvSpPr>
        <p:spPr>
          <a:xfrm>
            <a:off x="683568" y="476672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1196752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15" name="14 Imagen" descr="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725144"/>
            <a:ext cx="1277106" cy="130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0" name="9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6" name="Imagen 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744416" cy="2736304"/>
          </a:xfrm>
          <a:prstGeom prst="rect">
            <a:avLst/>
          </a:prstGeom>
          <a:noFill/>
        </p:spPr>
      </p:pic>
      <p:pic>
        <p:nvPicPr>
          <p:cNvPr id="7" name="Imagen 9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610680" cy="2952328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76056" y="620688"/>
          <a:ext cx="3816424" cy="5328591"/>
        </p:xfrm>
        <a:graphic>
          <a:graphicData uri="http://schemas.openxmlformats.org/drawingml/2006/table">
            <a:tbl>
              <a:tblPr/>
              <a:tblGrid>
                <a:gridCol w="953893"/>
                <a:gridCol w="953893"/>
                <a:gridCol w="954319"/>
                <a:gridCol w="954319"/>
              </a:tblGrid>
              <a:tr h="207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 </a:t>
                      </a:r>
                      <a:endParaRPr lang="es-MX" sz="1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  </a:t>
                      </a: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Bimestre</a:t>
                      </a:r>
                      <a:endParaRPr lang="es-MX" sz="1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Recepción </a:t>
                      </a:r>
                      <a:r>
                        <a:rPr lang="es-MX" sz="1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de cuadros</a:t>
                      </a:r>
                      <a:endParaRPr lang="es-MX" sz="1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s-MX" sz="1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Entrega de </a:t>
                      </a:r>
                      <a:r>
                        <a:rPr lang="es-MX" sz="1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cuadros	</a:t>
                      </a:r>
                      <a:endParaRPr lang="es-MX" sz="1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Junta </a:t>
                      </a:r>
                      <a:r>
                        <a:rPr lang="es-MX" sz="1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con padres de familia</a:t>
                      </a:r>
                      <a:endParaRPr lang="es-MX" sz="1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1º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2º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3º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4º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5º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24" name="23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pic>
        <p:nvPicPr>
          <p:cNvPr id="15" name="14 Imagen" descr="cag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548680"/>
            <a:ext cx="3816424" cy="5832648"/>
          </a:xfrm>
          <a:prstGeom prst="rect">
            <a:avLst/>
          </a:prstGeom>
        </p:spPr>
      </p:pic>
      <p:sp>
        <p:nvSpPr>
          <p:cNvPr id="20" name="Rectángulo 12"/>
          <p:cNvSpPr/>
          <p:nvPr/>
        </p:nvSpPr>
        <p:spPr>
          <a:xfrm>
            <a:off x="251520" y="404664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25" name="24 Imagen" descr="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725144"/>
            <a:ext cx="1277106" cy="1305218"/>
          </a:xfrm>
          <a:prstGeom prst="rect">
            <a:avLst/>
          </a:prstGeom>
        </p:spPr>
      </p:pic>
      <p:pic>
        <p:nvPicPr>
          <p:cNvPr id="26" name="25 Imagen" descr="1.jp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499730"/>
            <a:ext cx="865437" cy="1057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9" name="18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2" name="Rectángulo 12"/>
          <p:cNvSpPr/>
          <p:nvPr/>
        </p:nvSpPr>
        <p:spPr>
          <a:xfrm>
            <a:off x="323528" y="476672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16" name="15 Imagen" descr="csep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620688"/>
            <a:ext cx="3888432" cy="5832647"/>
          </a:xfrm>
          <a:prstGeom prst="rect">
            <a:avLst/>
          </a:prstGeom>
        </p:spPr>
      </p:pic>
      <p:pic>
        <p:nvPicPr>
          <p:cNvPr id="20" name="19 Imagen" descr="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725144"/>
            <a:ext cx="1277106" cy="1305218"/>
          </a:xfrm>
          <a:prstGeom prst="rect">
            <a:avLst/>
          </a:prstGeom>
        </p:spPr>
      </p:pic>
      <p:pic>
        <p:nvPicPr>
          <p:cNvPr id="21" name="20 Imagen" descr="10.gif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2040" y="548680"/>
            <a:ext cx="1146384" cy="115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18" name="17 Imagen" descr="mar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9" name="8 Imagen" descr="cnov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95536" y="476672"/>
            <a:ext cx="3793232" cy="5832648"/>
          </a:xfrm>
          <a:prstGeom prst="rect">
            <a:avLst/>
          </a:prstGeom>
        </p:spPr>
      </p:pic>
      <p:sp>
        <p:nvSpPr>
          <p:cNvPr id="14" name="Rectángulo 12"/>
          <p:cNvSpPr/>
          <p:nvPr/>
        </p:nvSpPr>
        <p:spPr>
          <a:xfrm>
            <a:off x="5652120" y="404664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0" name="19 Imagen" descr="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4869160"/>
            <a:ext cx="1277106" cy="1305218"/>
          </a:xfrm>
          <a:prstGeom prst="rect">
            <a:avLst/>
          </a:prstGeom>
        </p:spPr>
      </p:pic>
      <p:pic>
        <p:nvPicPr>
          <p:cNvPr id="21" name="20 Imagen" descr="notas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179512" y="332656"/>
            <a:ext cx="792088" cy="138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172</Words>
  <Application>Microsoft Office PowerPoint</Application>
  <PresentationFormat>Presentación en pantalla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Klaudialy Zan</dc:creator>
  <cp:lastModifiedBy>Klaudialy Zan</cp:lastModifiedBy>
  <cp:revision>94</cp:revision>
  <dcterms:created xsi:type="dcterms:W3CDTF">2015-08-05T05:09:29Z</dcterms:created>
  <dcterms:modified xsi:type="dcterms:W3CDTF">2015-08-08T23:21:56Z</dcterms:modified>
</cp:coreProperties>
</file>