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84" r:id="rId3"/>
    <p:sldId id="288" r:id="rId4"/>
    <p:sldId id="290" r:id="rId5"/>
    <p:sldId id="289" r:id="rId6"/>
    <p:sldId id="287" r:id="rId7"/>
    <p:sldId id="271" r:id="rId8"/>
    <p:sldId id="259" r:id="rId9"/>
    <p:sldId id="275" r:id="rId10"/>
    <p:sldId id="274" r:id="rId11"/>
    <p:sldId id="272" r:id="rId12"/>
    <p:sldId id="258" r:id="rId13"/>
    <p:sldId id="279" r:id="rId14"/>
    <p:sldId id="257" r:id="rId15"/>
    <p:sldId id="281" r:id="rId16"/>
    <p:sldId id="261" r:id="rId17"/>
    <p:sldId id="282" r:id="rId18"/>
    <p:sldId id="263" r:id="rId19"/>
    <p:sldId id="264" r:id="rId20"/>
    <p:sldId id="283" r:id="rId21"/>
  </p:sldIdLst>
  <p:sldSz cx="9144000" cy="6858000" type="screen4x3"/>
  <p:notesSz cx="7102475" cy="93884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1" autoAdjust="0"/>
    <p:restoredTop sz="94660"/>
  </p:normalViewPr>
  <p:slideViewPr>
    <p:cSldViewPr>
      <p:cViewPr>
        <p:scale>
          <a:sx n="90" d="100"/>
          <a:sy n="90" d="100"/>
        </p:scale>
        <p:origin x="-80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F0A3-ECDE-4AEF-ACAE-89E639BEFADE}" type="datetimeFigureOut">
              <a:rPr lang="es-MX" smtClean="0"/>
              <a:pPr/>
              <a:t>09/08/2015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05F1-B869-4BDD-BE3B-BFA6704928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F0A3-ECDE-4AEF-ACAE-89E639BEFADE}" type="datetimeFigureOut">
              <a:rPr lang="es-MX" smtClean="0"/>
              <a:pPr/>
              <a:t>09/08/2015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05F1-B869-4BDD-BE3B-BFA6704928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F0A3-ECDE-4AEF-ACAE-89E639BEFADE}" type="datetimeFigureOut">
              <a:rPr lang="es-MX" smtClean="0"/>
              <a:pPr/>
              <a:t>09/08/2015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05F1-B869-4BDD-BE3B-BFA6704928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F0A3-ECDE-4AEF-ACAE-89E639BEFADE}" type="datetimeFigureOut">
              <a:rPr lang="es-MX" smtClean="0"/>
              <a:pPr/>
              <a:t>09/08/2015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05F1-B869-4BDD-BE3B-BFA6704928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F0A3-ECDE-4AEF-ACAE-89E639BEFADE}" type="datetimeFigureOut">
              <a:rPr lang="es-MX" smtClean="0"/>
              <a:pPr/>
              <a:t>09/08/2015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05F1-B869-4BDD-BE3B-BFA6704928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F0A3-ECDE-4AEF-ACAE-89E639BEFADE}" type="datetimeFigureOut">
              <a:rPr lang="es-MX" smtClean="0"/>
              <a:pPr/>
              <a:t>09/08/2015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05F1-B869-4BDD-BE3B-BFA6704928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F0A3-ECDE-4AEF-ACAE-89E639BEFADE}" type="datetimeFigureOut">
              <a:rPr lang="es-MX" smtClean="0"/>
              <a:pPr/>
              <a:t>09/08/2015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05F1-B869-4BDD-BE3B-BFA6704928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F0A3-ECDE-4AEF-ACAE-89E639BEFADE}" type="datetimeFigureOut">
              <a:rPr lang="es-MX" smtClean="0"/>
              <a:pPr/>
              <a:t>09/08/2015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05F1-B869-4BDD-BE3B-BFA6704928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F0A3-ECDE-4AEF-ACAE-89E639BEFADE}" type="datetimeFigureOut">
              <a:rPr lang="es-MX" smtClean="0"/>
              <a:pPr/>
              <a:t>09/08/2015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05F1-B869-4BDD-BE3B-BFA6704928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F0A3-ECDE-4AEF-ACAE-89E639BEFADE}" type="datetimeFigureOut">
              <a:rPr lang="es-MX" smtClean="0"/>
              <a:pPr/>
              <a:t>09/08/2015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05F1-B869-4BDD-BE3B-BFA6704928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F0A3-ECDE-4AEF-ACAE-89E639BEFADE}" type="datetimeFigureOut">
              <a:rPr lang="es-MX" smtClean="0"/>
              <a:pPr/>
              <a:t>09/08/2015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05F1-B869-4BDD-BE3B-BFA6704928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CF0A3-ECDE-4AEF-ACAE-89E639BEFADE}" type="datetimeFigureOut">
              <a:rPr lang="es-MX" smtClean="0"/>
              <a:pPr/>
              <a:t>09/08/2015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405F1-B869-4BDD-BE3B-BFA6704928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30 Imagen" descr="4 maripos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4008" cy="6858000"/>
          </a:xfrm>
          <a:prstGeom prst="rect">
            <a:avLst/>
          </a:prstGeom>
        </p:spPr>
      </p:pic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611560" y="764704"/>
            <a:ext cx="3311078" cy="432048"/>
          </a:xfrm>
          <a:prstGeom prst="homePlate">
            <a:avLst>
              <a:gd name="adj" fmla="val 42455"/>
            </a:avLst>
          </a:prstGeom>
          <a:solidFill>
            <a:srgbClr val="FFFFFF"/>
          </a:solidFill>
          <a:ln w="7620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MX" sz="41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Kristen ITC" pitchFamily="66" charset="0"/>
                <a:cs typeface="Arial" pitchFamily="34" charset="0"/>
              </a:rPr>
              <a:t>H</a:t>
            </a:r>
            <a:r>
              <a:rPr kumimoji="0" lang="es-MX" sz="4100" b="1" i="0" u="none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Kristen ITC" pitchFamily="66" charset="0"/>
                <a:cs typeface="Arial" pitchFamily="34" charset="0"/>
              </a:rPr>
              <a:t>o</a:t>
            </a:r>
            <a:r>
              <a:rPr kumimoji="0" lang="es-MX" sz="4100" b="1" i="0" u="none" strike="noStrike" cap="none" normalizeH="0" baseline="30000" dirty="0" smtClean="0">
                <a:ln>
                  <a:noFill/>
                </a:ln>
                <a:solidFill>
                  <a:srgbClr val="0070C0"/>
                </a:solidFill>
                <a:effectLst/>
                <a:latin typeface="Kristen ITC" pitchFamily="66" charset="0"/>
                <a:cs typeface="Arial" pitchFamily="34" charset="0"/>
              </a:rPr>
              <a:t>r</a:t>
            </a:r>
            <a:r>
              <a:rPr kumimoji="0" lang="es-MX" sz="4100" b="1" i="0" u="none" strike="noStrike" cap="none" normalizeH="0" baseline="30000" dirty="0" smtClean="0">
                <a:ln>
                  <a:noFill/>
                </a:ln>
                <a:solidFill>
                  <a:srgbClr val="FFC000"/>
                </a:solidFill>
                <a:effectLst/>
                <a:latin typeface="Kristen ITC" pitchFamily="66" charset="0"/>
                <a:cs typeface="Arial" pitchFamily="34" charset="0"/>
              </a:rPr>
              <a:t>a</a:t>
            </a:r>
            <a:r>
              <a:rPr kumimoji="0" lang="es-MX" sz="4100" b="1" i="0" u="none" strike="noStrike" cap="none" normalizeH="0" baseline="30000" dirty="0" smtClean="0">
                <a:ln>
                  <a:noFill/>
                </a:ln>
                <a:solidFill>
                  <a:srgbClr val="00B050"/>
                </a:solidFill>
                <a:effectLst/>
                <a:latin typeface="Kristen ITC" pitchFamily="66" charset="0"/>
                <a:cs typeface="Arial" pitchFamily="34" charset="0"/>
              </a:rPr>
              <a:t>r</a:t>
            </a:r>
            <a:r>
              <a:rPr kumimoji="0" lang="es-MX" sz="4100" b="1" i="0" u="none" strike="noStrike" cap="none" normalizeH="0" baseline="30000" dirty="0" smtClean="0">
                <a:ln>
                  <a:noFill/>
                </a:ln>
                <a:solidFill>
                  <a:srgbClr val="C45911"/>
                </a:solidFill>
                <a:effectLst/>
                <a:latin typeface="Kristen ITC" pitchFamily="66" charset="0"/>
                <a:cs typeface="Arial" pitchFamily="34" charset="0"/>
              </a:rPr>
              <a:t>i</a:t>
            </a:r>
            <a:r>
              <a:rPr kumimoji="0" lang="es-MX" sz="4100" b="1" i="0" u="none" strike="noStrike" cap="none" normalizeH="0" baseline="30000" dirty="0" smtClean="0">
                <a:ln>
                  <a:noFill/>
                </a:ln>
                <a:solidFill>
                  <a:srgbClr val="FF0066"/>
                </a:solidFill>
                <a:effectLst/>
                <a:latin typeface="Kristen ITC" pitchFamily="66" charset="0"/>
                <a:cs typeface="Arial" pitchFamily="34" charset="0"/>
              </a:rPr>
              <a:t>o </a:t>
            </a:r>
            <a:r>
              <a:rPr kumimoji="0" lang="es-MX" sz="4100" b="1" i="0" u="none" strike="noStrike" cap="none" normalizeH="0" baseline="30000" dirty="0" smtClean="0">
                <a:ln>
                  <a:noFill/>
                </a:ln>
                <a:solidFill>
                  <a:srgbClr val="FF6600"/>
                </a:solidFill>
                <a:effectLst/>
                <a:latin typeface="Kristen ITC" pitchFamily="66" charset="0"/>
                <a:cs typeface="Arial" pitchFamily="34" charset="0"/>
              </a:rPr>
              <a:t>d</a:t>
            </a:r>
            <a:r>
              <a:rPr kumimoji="0" lang="es-MX" sz="4100" b="1" i="0" u="none" strike="noStrike" cap="none" normalizeH="0" baseline="30000" dirty="0" smtClean="0">
                <a:ln>
                  <a:noFill/>
                </a:ln>
                <a:solidFill>
                  <a:srgbClr val="003300"/>
                </a:solidFill>
                <a:effectLst/>
                <a:latin typeface="Kristen ITC" pitchFamily="66" charset="0"/>
                <a:cs typeface="Arial" pitchFamily="34" charset="0"/>
              </a:rPr>
              <a:t>e </a:t>
            </a:r>
            <a:r>
              <a:rPr kumimoji="0" lang="es-MX" sz="4100" b="1" i="0" u="none" strike="noStrike" cap="none" normalizeH="0" baseline="30000" dirty="0" smtClean="0">
                <a:ln>
                  <a:noFill/>
                </a:ln>
                <a:solidFill>
                  <a:srgbClr val="800000"/>
                </a:solidFill>
                <a:effectLst/>
                <a:latin typeface="Kristen ITC" pitchFamily="66" charset="0"/>
                <a:cs typeface="Arial" pitchFamily="34" charset="0"/>
              </a:rPr>
              <a:t>c</a:t>
            </a:r>
            <a:r>
              <a:rPr kumimoji="0" lang="es-MX" sz="41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Kristen ITC" pitchFamily="66" charset="0"/>
                <a:cs typeface="Arial" pitchFamily="34" charset="0"/>
              </a:rPr>
              <a:t>l</a:t>
            </a:r>
            <a:r>
              <a:rPr kumimoji="0" lang="es-MX" sz="4100" b="1" i="0" u="none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Kristen ITC" pitchFamily="66" charset="0"/>
                <a:cs typeface="Arial" pitchFamily="34" charset="0"/>
              </a:rPr>
              <a:t>a</a:t>
            </a:r>
            <a:r>
              <a:rPr kumimoji="0" lang="es-MX" sz="4100" b="1" i="0" u="none" strike="noStrike" cap="none" normalizeH="0" baseline="30000" dirty="0" smtClean="0">
                <a:ln>
                  <a:noFill/>
                </a:ln>
                <a:solidFill>
                  <a:srgbClr val="0070C0"/>
                </a:solidFill>
                <a:effectLst/>
                <a:latin typeface="Kristen ITC" pitchFamily="66" charset="0"/>
                <a:cs typeface="Arial" pitchFamily="34" charset="0"/>
              </a:rPr>
              <a:t>s</a:t>
            </a:r>
            <a:r>
              <a:rPr kumimoji="0" lang="es-MX" sz="4100" b="1" i="0" u="none" strike="noStrike" cap="none" normalizeH="0" baseline="30000" dirty="0" smtClean="0">
                <a:ln>
                  <a:noFill/>
                </a:ln>
                <a:solidFill>
                  <a:srgbClr val="FFC000"/>
                </a:solidFill>
                <a:effectLst/>
                <a:latin typeface="Kristen ITC" pitchFamily="66" charset="0"/>
                <a:cs typeface="Arial" pitchFamily="34" charset="0"/>
              </a:rPr>
              <a:t>e</a:t>
            </a:r>
            <a:r>
              <a:rPr kumimoji="0" lang="es-MX" sz="4100" b="1" i="0" u="none" strike="noStrike" cap="none" normalizeH="0" baseline="30000" dirty="0" smtClean="0">
                <a:ln>
                  <a:noFill/>
                </a:ln>
                <a:solidFill>
                  <a:srgbClr val="00B050"/>
                </a:solidFill>
                <a:effectLst/>
                <a:latin typeface="Kristen ITC" pitchFamily="66" charset="0"/>
                <a:cs typeface="Arial" pitchFamily="34" charset="0"/>
              </a:rPr>
              <a:t>s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risten ITC" pitchFamily="66" charset="0"/>
              <a:cs typeface="Arial" pitchFamily="34" charset="0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179512" y="1412777"/>
          <a:ext cx="3744415" cy="4464495"/>
        </p:xfrm>
        <a:graphic>
          <a:graphicData uri="http://schemas.openxmlformats.org/drawingml/2006/table">
            <a:tbl>
              <a:tblPr/>
              <a:tblGrid>
                <a:gridCol w="564180"/>
                <a:gridCol w="586733"/>
                <a:gridCol w="610413"/>
                <a:gridCol w="756251"/>
                <a:gridCol w="599512"/>
                <a:gridCol w="627326"/>
              </a:tblGrid>
              <a:tr h="695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Bradley Hand ITC"/>
                          <a:ea typeface="Calibri"/>
                          <a:cs typeface="Times New Roman"/>
                        </a:rPr>
                        <a:t>Hora</a:t>
                      </a:r>
                      <a:endParaRPr lang="es-MX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chemeClr val="bg1"/>
                          </a:solidFill>
                          <a:latin typeface="Bradley Hand ITC"/>
                          <a:ea typeface="Calibri"/>
                          <a:cs typeface="Times New Roman"/>
                        </a:rPr>
                        <a:t>Lunes</a:t>
                      </a:r>
                      <a:endParaRPr lang="es-MX" sz="13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Bradley Hand ITC"/>
                          <a:ea typeface="Calibri"/>
                          <a:cs typeface="Times New Roman"/>
                        </a:rPr>
                        <a:t>Martes</a:t>
                      </a:r>
                      <a:endParaRPr lang="es-MX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Bradley Hand ITC"/>
                          <a:ea typeface="Calibri"/>
                          <a:cs typeface="Times New Roman"/>
                        </a:rPr>
                        <a:t>Miércoles</a:t>
                      </a:r>
                      <a:endParaRPr lang="es-MX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chemeClr val="bg1"/>
                          </a:solidFill>
                          <a:latin typeface="Bradley Hand ITC"/>
                          <a:ea typeface="Calibri"/>
                          <a:cs typeface="Times New Roman"/>
                        </a:rPr>
                        <a:t>Jueves</a:t>
                      </a:r>
                      <a:endParaRPr lang="es-MX" sz="13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Bradley Hand ITC"/>
                          <a:ea typeface="Calibri"/>
                          <a:cs typeface="Times New Roman"/>
                        </a:rPr>
                        <a:t>Viernes</a:t>
                      </a:r>
                      <a:endParaRPr lang="es-MX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71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9" name="28 Imagen" descr="portada maripo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</p:spPr>
      </p:pic>
      <p:sp>
        <p:nvSpPr>
          <p:cNvPr id="32" name="31 Rectángulo"/>
          <p:cNvSpPr/>
          <p:nvPr/>
        </p:nvSpPr>
        <p:spPr>
          <a:xfrm>
            <a:off x="3806456" y="5858540"/>
            <a:ext cx="837552" cy="882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32 Rectángulo"/>
          <p:cNvSpPr/>
          <p:nvPr/>
        </p:nvSpPr>
        <p:spPr>
          <a:xfrm>
            <a:off x="0" y="5877272"/>
            <a:ext cx="68356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5220072" y="5229200"/>
            <a:ext cx="2808312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5 Imagen" descr="4 maripos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25" name="24 Imagen" descr="4 maripos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5148064" y="1268760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</a:t>
            </a:r>
          </a:p>
          <a:p>
            <a:r>
              <a:rPr lang="es-MX" b="1" dirty="0" smtClean="0"/>
              <a:t>________________________ </a:t>
            </a:r>
          </a:p>
          <a:p>
            <a:r>
              <a:rPr lang="es-MX" b="1" dirty="0" smtClean="0"/>
              <a:t>________________________</a:t>
            </a:r>
            <a:endParaRPr lang="es-MX" b="1" dirty="0"/>
          </a:p>
        </p:txBody>
      </p:sp>
      <p:sp>
        <p:nvSpPr>
          <p:cNvPr id="16" name="Rectángulo 12"/>
          <p:cNvSpPr/>
          <p:nvPr/>
        </p:nvSpPr>
        <p:spPr>
          <a:xfrm>
            <a:off x="5580112" y="476672"/>
            <a:ext cx="315182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Consejo Técnico</a:t>
            </a:r>
          </a:p>
          <a:p>
            <a:pPr algn="ctr"/>
            <a:r>
              <a:rPr lang="es-ES" sz="2800" b="1" dirty="0" smtClean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 Escolar</a:t>
            </a:r>
            <a:endParaRPr lang="es-ES" sz="2800" b="1" cap="none" spc="0" dirty="0" smtClean="0">
              <a:ln w="0"/>
              <a:solidFill>
                <a:srgbClr val="66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itchFamily="66" charset="0"/>
            </a:endParaRPr>
          </a:p>
        </p:txBody>
      </p:sp>
      <p:pic>
        <p:nvPicPr>
          <p:cNvPr id="27" name="26 Imagen" descr="co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80728"/>
            <a:ext cx="3831903" cy="4828009"/>
          </a:xfrm>
          <a:prstGeom prst="rect">
            <a:avLst/>
          </a:prstGeom>
        </p:spPr>
      </p:pic>
      <p:pic>
        <p:nvPicPr>
          <p:cNvPr id="28" name="27 Imagen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4725144"/>
            <a:ext cx="1215578" cy="1215578"/>
          </a:xfrm>
          <a:prstGeom prst="rect">
            <a:avLst/>
          </a:prstGeom>
        </p:spPr>
      </p:pic>
      <p:sp>
        <p:nvSpPr>
          <p:cNvPr id="29" name="28 Rectángulo"/>
          <p:cNvSpPr/>
          <p:nvPr/>
        </p:nvSpPr>
        <p:spPr>
          <a:xfrm>
            <a:off x="8423920" y="5805264"/>
            <a:ext cx="72008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29 Rectángulo"/>
          <p:cNvSpPr/>
          <p:nvPr/>
        </p:nvSpPr>
        <p:spPr>
          <a:xfrm>
            <a:off x="3851920" y="5805264"/>
            <a:ext cx="72008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30 Rectángulo"/>
          <p:cNvSpPr/>
          <p:nvPr/>
        </p:nvSpPr>
        <p:spPr>
          <a:xfrm>
            <a:off x="0" y="188640"/>
            <a:ext cx="75557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31 Rectángulo"/>
          <p:cNvSpPr/>
          <p:nvPr/>
        </p:nvSpPr>
        <p:spPr>
          <a:xfrm>
            <a:off x="4572000" y="188640"/>
            <a:ext cx="61156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3" name="32 Imagen" descr="butterfly decal 004.JPG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147287" cy="11521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28 Imagen" descr="4 maripos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28" name="27 Imagen" descr="4 maripos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79512" y="1412776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</a:t>
            </a:r>
          </a:p>
          <a:p>
            <a:r>
              <a:rPr lang="es-MX" b="1" dirty="0" smtClean="0"/>
              <a:t>________________________ </a:t>
            </a:r>
          </a:p>
          <a:p>
            <a:r>
              <a:rPr lang="es-MX" b="1" dirty="0" smtClean="0"/>
              <a:t>________________________</a:t>
            </a:r>
            <a:endParaRPr lang="es-MX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148064" y="1268760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</a:t>
            </a:r>
          </a:p>
          <a:p>
            <a:r>
              <a:rPr lang="es-MX" b="1" dirty="0" smtClean="0"/>
              <a:t>________________________ </a:t>
            </a:r>
          </a:p>
          <a:p>
            <a:r>
              <a:rPr lang="es-MX" b="1" dirty="0" smtClean="0"/>
              <a:t>________________________</a:t>
            </a:r>
            <a:endParaRPr lang="es-MX" b="1" dirty="0"/>
          </a:p>
        </p:txBody>
      </p:sp>
      <p:sp>
        <p:nvSpPr>
          <p:cNvPr id="12" name="Rectángulo 12"/>
          <p:cNvSpPr/>
          <p:nvPr/>
        </p:nvSpPr>
        <p:spPr>
          <a:xfrm>
            <a:off x="5580112" y="476672"/>
            <a:ext cx="314701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Consejo Técnico</a:t>
            </a:r>
          </a:p>
          <a:p>
            <a:pPr algn="ctr"/>
            <a:r>
              <a:rPr lang="es-ES" sz="2800" dirty="0" smtClean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 </a:t>
            </a:r>
            <a:r>
              <a:rPr lang="es-ES" sz="2800" b="1" dirty="0" smtClean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Escolar</a:t>
            </a:r>
            <a:endParaRPr lang="es-ES" sz="2800" b="1" cap="none" spc="0" dirty="0" smtClean="0">
              <a:ln w="0"/>
              <a:solidFill>
                <a:srgbClr val="66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itchFamily="66" charset="0"/>
            </a:endParaRPr>
          </a:p>
        </p:txBody>
      </p:sp>
      <p:sp>
        <p:nvSpPr>
          <p:cNvPr id="14" name="Rectángulo 12"/>
          <p:cNvSpPr/>
          <p:nvPr/>
        </p:nvSpPr>
        <p:spPr>
          <a:xfrm>
            <a:off x="467544" y="476672"/>
            <a:ext cx="315182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Consejo</a:t>
            </a:r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 </a:t>
            </a:r>
            <a:r>
              <a:rPr lang="es-ES" sz="2800" b="1" dirty="0" smtClean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Técnico</a:t>
            </a:r>
          </a:p>
          <a:p>
            <a:pPr algn="ctr"/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 </a:t>
            </a:r>
            <a:r>
              <a:rPr lang="es-ES" sz="2800" b="1" dirty="0" smtClean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Escolar</a:t>
            </a:r>
            <a:endParaRPr lang="es-ES" sz="2800" b="1" cap="none" spc="0" dirty="0" smtClean="0">
              <a:ln w="0"/>
              <a:solidFill>
                <a:srgbClr val="66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itchFamily="66" charset="0"/>
            </a:endParaRPr>
          </a:p>
        </p:txBody>
      </p:sp>
      <p:pic>
        <p:nvPicPr>
          <p:cNvPr id="30" name="29 Imagen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4941168"/>
            <a:ext cx="1215578" cy="1215578"/>
          </a:xfrm>
          <a:prstGeom prst="rect">
            <a:avLst/>
          </a:prstGeom>
        </p:spPr>
      </p:pic>
      <p:pic>
        <p:nvPicPr>
          <p:cNvPr id="31" name="30 Imagen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4725144"/>
            <a:ext cx="1215578" cy="1215578"/>
          </a:xfrm>
          <a:prstGeom prst="rect">
            <a:avLst/>
          </a:prstGeom>
        </p:spPr>
      </p:pic>
      <p:sp>
        <p:nvSpPr>
          <p:cNvPr id="33" name="32 Rectángulo"/>
          <p:cNvSpPr/>
          <p:nvPr/>
        </p:nvSpPr>
        <p:spPr>
          <a:xfrm>
            <a:off x="3851920" y="5805264"/>
            <a:ext cx="72008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33 Rectángulo"/>
          <p:cNvSpPr/>
          <p:nvPr/>
        </p:nvSpPr>
        <p:spPr>
          <a:xfrm>
            <a:off x="8460432" y="5877272"/>
            <a:ext cx="683568" cy="948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22 Imagen" descr="4 maripos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22" name="21 Imagen" descr="4 maripos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24" name="23 Imagen" descr="ene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052736"/>
            <a:ext cx="3938372" cy="4617318"/>
          </a:xfrm>
          <a:prstGeom prst="rect">
            <a:avLst/>
          </a:prstGeom>
        </p:spPr>
      </p:pic>
      <p:pic>
        <p:nvPicPr>
          <p:cNvPr id="25" name="24 Imagen" descr="diciemb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052736"/>
            <a:ext cx="3425378" cy="4758252"/>
          </a:xfrm>
          <a:prstGeom prst="rect">
            <a:avLst/>
          </a:prstGeom>
        </p:spPr>
      </p:pic>
      <p:sp>
        <p:nvSpPr>
          <p:cNvPr id="26" name="25 Rectángulo"/>
          <p:cNvSpPr/>
          <p:nvPr/>
        </p:nvSpPr>
        <p:spPr>
          <a:xfrm>
            <a:off x="3995936" y="5805264"/>
            <a:ext cx="57606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26 Rectángulo"/>
          <p:cNvSpPr/>
          <p:nvPr/>
        </p:nvSpPr>
        <p:spPr>
          <a:xfrm>
            <a:off x="4572000" y="5805264"/>
            <a:ext cx="64807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27 Rectángulo"/>
          <p:cNvSpPr/>
          <p:nvPr/>
        </p:nvSpPr>
        <p:spPr>
          <a:xfrm>
            <a:off x="0" y="188640"/>
            <a:ext cx="68356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28 Rectángulo"/>
          <p:cNvSpPr/>
          <p:nvPr/>
        </p:nvSpPr>
        <p:spPr>
          <a:xfrm>
            <a:off x="8460432" y="188640"/>
            <a:ext cx="68356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" name="29 Imagen" descr="m6.jp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90222">
            <a:off x="101659" y="209447"/>
            <a:ext cx="1179586" cy="1081287"/>
          </a:xfrm>
          <a:prstGeom prst="rect">
            <a:avLst/>
          </a:prstGeom>
        </p:spPr>
      </p:pic>
      <p:pic>
        <p:nvPicPr>
          <p:cNvPr id="31" name="30 Imagen" descr="m6.jp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90222">
            <a:off x="7880718" y="92814"/>
            <a:ext cx="1179586" cy="1081287"/>
          </a:xfrm>
          <a:prstGeom prst="rect">
            <a:avLst/>
          </a:prstGeom>
        </p:spPr>
      </p:pic>
      <p:pic>
        <p:nvPicPr>
          <p:cNvPr id="32" name="31 Imagen" descr="m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90222">
            <a:off x="83696" y="281455"/>
            <a:ext cx="1179586" cy="1081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29 Imagen" descr="4 maripos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29" name="28 Imagen" descr="4 maripos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79512" y="1340768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</a:t>
            </a:r>
          </a:p>
          <a:p>
            <a:r>
              <a:rPr lang="es-MX" b="1" dirty="0" smtClean="0"/>
              <a:t>________________________ </a:t>
            </a:r>
          </a:p>
          <a:p>
            <a:r>
              <a:rPr lang="es-MX" b="1" dirty="0" smtClean="0"/>
              <a:t>________________________</a:t>
            </a:r>
            <a:endParaRPr lang="es-MX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220072" y="1268760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</a:t>
            </a:r>
          </a:p>
          <a:p>
            <a:r>
              <a:rPr lang="es-MX" b="1" dirty="0" smtClean="0"/>
              <a:t>________________________ </a:t>
            </a:r>
          </a:p>
          <a:p>
            <a:r>
              <a:rPr lang="es-MX" b="1" dirty="0" smtClean="0"/>
              <a:t>________________________</a:t>
            </a:r>
            <a:endParaRPr lang="es-MX" b="1" dirty="0"/>
          </a:p>
        </p:txBody>
      </p:sp>
      <p:sp>
        <p:nvSpPr>
          <p:cNvPr id="15" name="Rectángulo 12"/>
          <p:cNvSpPr/>
          <p:nvPr/>
        </p:nvSpPr>
        <p:spPr>
          <a:xfrm>
            <a:off x="5724128" y="404664"/>
            <a:ext cx="315182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Consejo Técnico</a:t>
            </a:r>
          </a:p>
          <a:p>
            <a:pPr algn="ctr"/>
            <a:r>
              <a:rPr lang="es-ES" sz="2800" b="1" dirty="0" smtClean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 Escolar</a:t>
            </a:r>
            <a:endParaRPr lang="es-ES" sz="2800" b="1" cap="none" spc="0" dirty="0" smtClean="0">
              <a:ln w="0"/>
              <a:solidFill>
                <a:srgbClr val="66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itchFamily="66" charset="0"/>
            </a:endParaRPr>
          </a:p>
        </p:txBody>
      </p:sp>
      <p:sp>
        <p:nvSpPr>
          <p:cNvPr id="20" name="Rectángulo 12"/>
          <p:cNvSpPr/>
          <p:nvPr/>
        </p:nvSpPr>
        <p:spPr>
          <a:xfrm>
            <a:off x="323528" y="548680"/>
            <a:ext cx="315182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Consejo Técnico</a:t>
            </a:r>
          </a:p>
          <a:p>
            <a:pPr algn="ctr"/>
            <a:r>
              <a:rPr lang="es-ES" sz="2800" b="1" dirty="0" smtClean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 Escolar</a:t>
            </a:r>
            <a:endParaRPr lang="es-ES" sz="2800" b="1" cap="none" spc="0" dirty="0" smtClean="0">
              <a:ln w="0"/>
              <a:solidFill>
                <a:srgbClr val="66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itchFamily="66" charset="0"/>
            </a:endParaRPr>
          </a:p>
        </p:txBody>
      </p:sp>
      <p:pic>
        <p:nvPicPr>
          <p:cNvPr id="31" name="30 Imagen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4941168"/>
            <a:ext cx="1215578" cy="1215578"/>
          </a:xfrm>
          <a:prstGeom prst="rect">
            <a:avLst/>
          </a:prstGeom>
        </p:spPr>
      </p:pic>
      <p:pic>
        <p:nvPicPr>
          <p:cNvPr id="32" name="31 Imagen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4797152"/>
            <a:ext cx="1215578" cy="1215578"/>
          </a:xfrm>
          <a:prstGeom prst="rect">
            <a:avLst/>
          </a:prstGeom>
        </p:spPr>
      </p:pic>
      <p:sp>
        <p:nvSpPr>
          <p:cNvPr id="33" name="32 Rectángulo"/>
          <p:cNvSpPr/>
          <p:nvPr/>
        </p:nvSpPr>
        <p:spPr>
          <a:xfrm>
            <a:off x="3851920" y="5805264"/>
            <a:ext cx="72008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33 Rectángulo"/>
          <p:cNvSpPr/>
          <p:nvPr/>
        </p:nvSpPr>
        <p:spPr>
          <a:xfrm>
            <a:off x="8567936" y="5877272"/>
            <a:ext cx="57606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8 Imagen" descr="4 maripos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18" name="17 Imagen" descr="4 maripos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oundRect">
            <a:avLst/>
          </a:prstGeom>
        </p:spPr>
      </p:pic>
      <p:pic>
        <p:nvPicPr>
          <p:cNvPr id="23" name="22 Imagen" descr="marz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124744"/>
            <a:ext cx="3617020" cy="4608512"/>
          </a:xfrm>
          <a:prstGeom prst="rect">
            <a:avLst/>
          </a:prstGeom>
        </p:spPr>
      </p:pic>
      <p:pic>
        <p:nvPicPr>
          <p:cNvPr id="24" name="23 Imagen" descr="fe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052736"/>
            <a:ext cx="3890193" cy="4727886"/>
          </a:xfrm>
          <a:prstGeom prst="rect">
            <a:avLst/>
          </a:prstGeom>
        </p:spPr>
      </p:pic>
      <p:sp>
        <p:nvSpPr>
          <p:cNvPr id="26" name="25 Rectángulo"/>
          <p:cNvSpPr/>
          <p:nvPr/>
        </p:nvSpPr>
        <p:spPr>
          <a:xfrm>
            <a:off x="0" y="188640"/>
            <a:ext cx="75557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5" name="24 Imagen" descr="37.png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591" y="167375"/>
            <a:ext cx="1118618" cy="1060706"/>
          </a:xfrm>
          <a:prstGeom prst="rect">
            <a:avLst/>
          </a:prstGeom>
        </p:spPr>
      </p:pic>
      <p:sp>
        <p:nvSpPr>
          <p:cNvPr id="27" name="26 Rectángulo"/>
          <p:cNvSpPr/>
          <p:nvPr/>
        </p:nvSpPr>
        <p:spPr>
          <a:xfrm>
            <a:off x="8532440" y="188640"/>
            <a:ext cx="61156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8" name="27 Imagen" descr="37.pn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40352" y="188640"/>
            <a:ext cx="1118618" cy="1060706"/>
          </a:xfrm>
          <a:prstGeom prst="rect">
            <a:avLst/>
          </a:prstGeom>
        </p:spPr>
      </p:pic>
      <p:sp>
        <p:nvSpPr>
          <p:cNvPr id="29" name="28 Rectángulo"/>
          <p:cNvSpPr/>
          <p:nvPr/>
        </p:nvSpPr>
        <p:spPr>
          <a:xfrm>
            <a:off x="3995936" y="5805264"/>
            <a:ext cx="57606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29 Rectángulo"/>
          <p:cNvSpPr/>
          <p:nvPr/>
        </p:nvSpPr>
        <p:spPr>
          <a:xfrm>
            <a:off x="4590845" y="5802518"/>
            <a:ext cx="57606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31 Imagen" descr="4 maripos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31" name="30 Imagen" descr="4 maripos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79512" y="1412776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</a:t>
            </a:r>
          </a:p>
          <a:p>
            <a:r>
              <a:rPr lang="es-MX" b="1" dirty="0" smtClean="0"/>
              <a:t>________________________ </a:t>
            </a:r>
          </a:p>
          <a:p>
            <a:r>
              <a:rPr lang="es-MX" b="1" dirty="0" smtClean="0"/>
              <a:t>________________________</a:t>
            </a:r>
            <a:endParaRPr lang="es-MX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148064" y="1268760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</a:t>
            </a:r>
          </a:p>
          <a:p>
            <a:r>
              <a:rPr lang="es-MX" b="1" dirty="0" smtClean="0"/>
              <a:t>________________________ </a:t>
            </a:r>
          </a:p>
          <a:p>
            <a:r>
              <a:rPr lang="es-MX" b="1" dirty="0" smtClean="0"/>
              <a:t>________________________</a:t>
            </a:r>
            <a:endParaRPr lang="es-MX" b="1" dirty="0"/>
          </a:p>
        </p:txBody>
      </p:sp>
      <p:sp>
        <p:nvSpPr>
          <p:cNvPr id="15" name="Rectángulo 12"/>
          <p:cNvSpPr/>
          <p:nvPr/>
        </p:nvSpPr>
        <p:spPr>
          <a:xfrm>
            <a:off x="5652120" y="404664"/>
            <a:ext cx="315182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Consejo Técnico</a:t>
            </a:r>
          </a:p>
          <a:p>
            <a:pPr algn="ctr"/>
            <a:r>
              <a:rPr lang="es-ES" sz="2800" b="1" dirty="0" smtClean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 Escolar</a:t>
            </a:r>
            <a:endParaRPr lang="es-ES" sz="2800" b="1" cap="none" spc="0" dirty="0" smtClean="0">
              <a:ln w="0"/>
              <a:solidFill>
                <a:srgbClr val="66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itchFamily="66" charset="0"/>
            </a:endParaRPr>
          </a:p>
        </p:txBody>
      </p:sp>
      <p:sp>
        <p:nvSpPr>
          <p:cNvPr id="20" name="Rectángulo 12"/>
          <p:cNvSpPr/>
          <p:nvPr/>
        </p:nvSpPr>
        <p:spPr>
          <a:xfrm>
            <a:off x="395536" y="476672"/>
            <a:ext cx="315182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Consejo Técnico</a:t>
            </a:r>
          </a:p>
          <a:p>
            <a:pPr algn="ctr"/>
            <a:r>
              <a:rPr lang="es-ES" sz="2800" b="1" dirty="0" smtClean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 Escolar</a:t>
            </a:r>
            <a:endParaRPr lang="es-ES" sz="2800" b="1" cap="none" spc="0" dirty="0" smtClean="0">
              <a:ln w="0"/>
              <a:solidFill>
                <a:srgbClr val="66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itchFamily="66" charset="0"/>
            </a:endParaRPr>
          </a:p>
        </p:txBody>
      </p:sp>
      <p:pic>
        <p:nvPicPr>
          <p:cNvPr id="33" name="32 Imagen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4941168"/>
            <a:ext cx="1215578" cy="1215578"/>
          </a:xfrm>
          <a:prstGeom prst="rect">
            <a:avLst/>
          </a:prstGeom>
        </p:spPr>
      </p:pic>
      <p:pic>
        <p:nvPicPr>
          <p:cNvPr id="34" name="33 Imagen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4797152"/>
            <a:ext cx="1215578" cy="1215578"/>
          </a:xfrm>
          <a:prstGeom prst="rect">
            <a:avLst/>
          </a:prstGeom>
        </p:spPr>
      </p:pic>
      <p:sp>
        <p:nvSpPr>
          <p:cNvPr id="35" name="34 Rectángulo"/>
          <p:cNvSpPr/>
          <p:nvPr/>
        </p:nvSpPr>
        <p:spPr>
          <a:xfrm>
            <a:off x="3995936" y="5805264"/>
            <a:ext cx="57606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35 Rectángulo"/>
          <p:cNvSpPr/>
          <p:nvPr/>
        </p:nvSpPr>
        <p:spPr>
          <a:xfrm>
            <a:off x="8567936" y="5877272"/>
            <a:ext cx="57606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 descr="4 maripos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20" name="19 Imagen" descr="4 maripos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22" name="21 Imagen" descr="may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196752"/>
            <a:ext cx="3727698" cy="4592935"/>
          </a:xfrm>
          <a:prstGeom prst="rect">
            <a:avLst/>
          </a:prstGeom>
        </p:spPr>
      </p:pic>
      <p:pic>
        <p:nvPicPr>
          <p:cNvPr id="19" name="18 Imagen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175497"/>
            <a:ext cx="1187624" cy="1364353"/>
          </a:xfrm>
          <a:prstGeom prst="rect">
            <a:avLst/>
          </a:prstGeom>
        </p:spPr>
      </p:pic>
      <p:pic>
        <p:nvPicPr>
          <p:cNvPr id="23" name="22 Imagen" descr="abri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124744"/>
            <a:ext cx="3816424" cy="4700546"/>
          </a:xfrm>
          <a:prstGeom prst="rect">
            <a:avLst/>
          </a:prstGeom>
        </p:spPr>
      </p:pic>
      <p:pic>
        <p:nvPicPr>
          <p:cNvPr id="18" name="17 Imagen" descr="mariposa.png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88639"/>
            <a:ext cx="1187624" cy="1425149"/>
          </a:xfrm>
          <a:prstGeom prst="rect">
            <a:avLst/>
          </a:prstGeom>
        </p:spPr>
      </p:pic>
      <p:sp>
        <p:nvSpPr>
          <p:cNvPr id="24" name="23 Rectángulo"/>
          <p:cNvSpPr/>
          <p:nvPr/>
        </p:nvSpPr>
        <p:spPr>
          <a:xfrm>
            <a:off x="3995936" y="5805264"/>
            <a:ext cx="57606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24 Rectángulo"/>
          <p:cNvSpPr/>
          <p:nvPr/>
        </p:nvSpPr>
        <p:spPr>
          <a:xfrm>
            <a:off x="4572000" y="5805264"/>
            <a:ext cx="64807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31 Imagen" descr="4 maripos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31" name="30 Imagen" descr="4 maripos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23528" y="1340768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</a:t>
            </a:r>
          </a:p>
          <a:p>
            <a:r>
              <a:rPr lang="es-MX" b="1" dirty="0" smtClean="0"/>
              <a:t>________________________ </a:t>
            </a:r>
          </a:p>
          <a:p>
            <a:r>
              <a:rPr lang="es-MX" b="1" dirty="0" smtClean="0"/>
              <a:t>________________________</a:t>
            </a:r>
            <a:endParaRPr lang="es-MX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148064" y="1268760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pPr algn="r"/>
            <a:r>
              <a:rPr lang="es-MX" b="1" dirty="0" smtClean="0"/>
              <a:t>_______________________________ </a:t>
            </a:r>
          </a:p>
          <a:p>
            <a:pPr algn="r"/>
            <a:r>
              <a:rPr lang="es-MX" b="1" dirty="0" smtClean="0"/>
              <a:t>_______________________________ </a:t>
            </a:r>
          </a:p>
          <a:p>
            <a:pPr algn="r"/>
            <a:r>
              <a:rPr lang="es-MX" b="1" dirty="0" smtClean="0"/>
              <a:t>________________________</a:t>
            </a:r>
          </a:p>
          <a:p>
            <a:pPr algn="r"/>
            <a:r>
              <a:rPr lang="es-MX" b="1" dirty="0" smtClean="0"/>
              <a:t>________________________ </a:t>
            </a:r>
          </a:p>
          <a:p>
            <a:pPr algn="r"/>
            <a:r>
              <a:rPr lang="es-MX" b="1" dirty="0" smtClean="0"/>
              <a:t>________________________</a:t>
            </a:r>
            <a:endParaRPr lang="es-MX" b="1" dirty="0"/>
          </a:p>
        </p:txBody>
      </p:sp>
      <p:sp>
        <p:nvSpPr>
          <p:cNvPr id="15" name="Rectángulo 12"/>
          <p:cNvSpPr/>
          <p:nvPr/>
        </p:nvSpPr>
        <p:spPr>
          <a:xfrm>
            <a:off x="5724128" y="476672"/>
            <a:ext cx="315182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Consejo Técnico</a:t>
            </a:r>
          </a:p>
          <a:p>
            <a:pPr algn="ctr"/>
            <a:r>
              <a:rPr lang="es-ES" sz="2800" b="1" dirty="0" smtClean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 Escolar</a:t>
            </a:r>
            <a:endParaRPr lang="es-ES" sz="2800" b="1" cap="none" spc="0" dirty="0" smtClean="0">
              <a:ln w="0"/>
              <a:solidFill>
                <a:srgbClr val="66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itchFamily="66" charset="0"/>
            </a:endParaRPr>
          </a:p>
        </p:txBody>
      </p:sp>
      <p:sp>
        <p:nvSpPr>
          <p:cNvPr id="20" name="Rectángulo 12"/>
          <p:cNvSpPr/>
          <p:nvPr/>
        </p:nvSpPr>
        <p:spPr>
          <a:xfrm>
            <a:off x="395536" y="476672"/>
            <a:ext cx="315182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Consejo Técnico</a:t>
            </a:r>
          </a:p>
          <a:p>
            <a:pPr algn="ctr"/>
            <a:r>
              <a:rPr lang="es-ES" sz="2800" b="1" dirty="0" smtClean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 Escolar</a:t>
            </a:r>
            <a:endParaRPr lang="es-ES" sz="2800" b="1" cap="none" spc="0" dirty="0" smtClean="0">
              <a:ln w="0"/>
              <a:solidFill>
                <a:srgbClr val="66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itchFamily="66" charset="0"/>
            </a:endParaRPr>
          </a:p>
        </p:txBody>
      </p:sp>
      <p:pic>
        <p:nvPicPr>
          <p:cNvPr id="33" name="32 Imagen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4797152"/>
            <a:ext cx="1215578" cy="1215578"/>
          </a:xfrm>
          <a:prstGeom prst="rect">
            <a:avLst/>
          </a:prstGeom>
        </p:spPr>
      </p:pic>
      <p:pic>
        <p:nvPicPr>
          <p:cNvPr id="34" name="33 Imagen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797152"/>
            <a:ext cx="1215578" cy="1215578"/>
          </a:xfrm>
          <a:prstGeom prst="rect">
            <a:avLst/>
          </a:prstGeom>
        </p:spPr>
      </p:pic>
      <p:sp>
        <p:nvSpPr>
          <p:cNvPr id="35" name="34 Rectángulo"/>
          <p:cNvSpPr/>
          <p:nvPr/>
        </p:nvSpPr>
        <p:spPr>
          <a:xfrm>
            <a:off x="3995936" y="5805264"/>
            <a:ext cx="57606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35 Rectángulo"/>
          <p:cNvSpPr/>
          <p:nvPr/>
        </p:nvSpPr>
        <p:spPr>
          <a:xfrm>
            <a:off x="8567936" y="5877272"/>
            <a:ext cx="57606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 descr="4 maripos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20" name="19 Imagen" descr="4 maripos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22" name="21 Imagen" descr="jul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052736"/>
            <a:ext cx="3612827" cy="4646463"/>
          </a:xfrm>
          <a:prstGeom prst="rect">
            <a:avLst/>
          </a:prstGeom>
        </p:spPr>
      </p:pic>
      <p:pic>
        <p:nvPicPr>
          <p:cNvPr id="19" name="18 Imagen" descr="m5.jp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28384" y="260647"/>
            <a:ext cx="1115616" cy="984255"/>
          </a:xfrm>
          <a:prstGeom prst="rect">
            <a:avLst/>
          </a:prstGeom>
        </p:spPr>
      </p:pic>
      <p:pic>
        <p:nvPicPr>
          <p:cNvPr id="23" name="22 Imagen" descr="juni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980728"/>
            <a:ext cx="3600400" cy="4714117"/>
          </a:xfrm>
          <a:prstGeom prst="rect">
            <a:avLst/>
          </a:prstGeom>
        </p:spPr>
      </p:pic>
      <p:pic>
        <p:nvPicPr>
          <p:cNvPr id="18" name="17 Imagen" descr="m1.jpg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88639"/>
            <a:ext cx="1115616" cy="1150077"/>
          </a:xfrm>
          <a:prstGeom prst="rect">
            <a:avLst/>
          </a:prstGeom>
        </p:spPr>
      </p:pic>
      <p:sp>
        <p:nvSpPr>
          <p:cNvPr id="24" name="23 Rectángulo"/>
          <p:cNvSpPr/>
          <p:nvPr/>
        </p:nvSpPr>
        <p:spPr>
          <a:xfrm>
            <a:off x="3923928" y="5805264"/>
            <a:ext cx="64807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25 Rectángulo"/>
          <p:cNvSpPr/>
          <p:nvPr/>
        </p:nvSpPr>
        <p:spPr>
          <a:xfrm>
            <a:off x="4572000" y="5805264"/>
            <a:ext cx="64807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24 Imagen" descr="4 maripos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5148064" y="1268760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pPr algn="r"/>
            <a:r>
              <a:rPr lang="es-MX" b="1" dirty="0" smtClean="0"/>
              <a:t>_______________________________ </a:t>
            </a:r>
          </a:p>
          <a:p>
            <a:pPr algn="r"/>
            <a:r>
              <a:rPr lang="es-MX" b="1" dirty="0" smtClean="0"/>
              <a:t>_______________________________ </a:t>
            </a:r>
          </a:p>
          <a:p>
            <a:pPr algn="r"/>
            <a:r>
              <a:rPr lang="es-MX" b="1" dirty="0" smtClean="0"/>
              <a:t>________________________</a:t>
            </a:r>
          </a:p>
          <a:p>
            <a:pPr algn="r"/>
            <a:r>
              <a:rPr lang="es-MX" b="1" dirty="0" smtClean="0"/>
              <a:t>________________________ </a:t>
            </a:r>
          </a:p>
          <a:p>
            <a:pPr algn="r"/>
            <a:r>
              <a:rPr lang="es-MX" b="1" dirty="0" smtClean="0"/>
              <a:t>________________________</a:t>
            </a:r>
            <a:endParaRPr lang="es-MX" b="1" dirty="0"/>
          </a:p>
        </p:txBody>
      </p:sp>
      <p:sp>
        <p:nvSpPr>
          <p:cNvPr id="7" name="Rectángulo 12"/>
          <p:cNvSpPr/>
          <p:nvPr/>
        </p:nvSpPr>
        <p:spPr>
          <a:xfrm>
            <a:off x="5833851" y="476672"/>
            <a:ext cx="208582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000" dirty="0" smtClean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Notas</a:t>
            </a:r>
            <a:endParaRPr lang="es-ES" sz="5000" b="0" cap="none" spc="0" dirty="0" smtClean="0">
              <a:ln w="0"/>
              <a:solidFill>
                <a:srgbClr val="66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itchFamily="66" charset="0"/>
            </a:endParaRPr>
          </a:p>
        </p:txBody>
      </p:sp>
      <p:pic>
        <p:nvPicPr>
          <p:cNvPr id="24" name="23 Imagen" descr="4 maripos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26" name="25 Imagen" descr="porta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836712"/>
            <a:ext cx="3476104" cy="5080000"/>
          </a:xfrm>
          <a:prstGeom prst="rect">
            <a:avLst/>
          </a:prstGeom>
        </p:spPr>
      </p:pic>
      <p:pic>
        <p:nvPicPr>
          <p:cNvPr id="27" name="26 Imagen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4725144"/>
            <a:ext cx="1215578" cy="1215578"/>
          </a:xfrm>
          <a:prstGeom prst="rect">
            <a:avLst/>
          </a:prstGeom>
        </p:spPr>
      </p:pic>
      <p:sp>
        <p:nvSpPr>
          <p:cNvPr id="28" name="27 Rectángulo"/>
          <p:cNvSpPr/>
          <p:nvPr/>
        </p:nvSpPr>
        <p:spPr>
          <a:xfrm>
            <a:off x="4572000" y="5805264"/>
            <a:ext cx="64807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28 Rectángulo"/>
          <p:cNvSpPr/>
          <p:nvPr/>
        </p:nvSpPr>
        <p:spPr>
          <a:xfrm>
            <a:off x="8351912" y="188640"/>
            <a:ext cx="792088" cy="842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8 Imagen" descr="4 maripos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20" name="19 Imagen" descr="4 maripos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6" name="5 Imagen" descr="calendario_escolar_sep_2015_2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110" y="836712"/>
            <a:ext cx="3554825" cy="5400600"/>
          </a:xfrm>
          <a:prstGeom prst="rect">
            <a:avLst/>
          </a:prstGeom>
        </p:spPr>
      </p:pic>
      <p:pic>
        <p:nvPicPr>
          <p:cNvPr id="10" name="9 Imagen" descr="normalidad minima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908720"/>
            <a:ext cx="3498980" cy="4968552"/>
          </a:xfrm>
          <a:prstGeom prst="rect">
            <a:avLst/>
          </a:prstGeom>
        </p:spPr>
      </p:pic>
      <p:pic>
        <p:nvPicPr>
          <p:cNvPr id="21" name="20 Imagen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5085184"/>
            <a:ext cx="1512168" cy="1512168"/>
          </a:xfrm>
          <a:prstGeom prst="rect">
            <a:avLst/>
          </a:prstGeom>
        </p:spPr>
      </p:pic>
      <p:sp>
        <p:nvSpPr>
          <p:cNvPr id="22" name="21 Rectángulo"/>
          <p:cNvSpPr/>
          <p:nvPr/>
        </p:nvSpPr>
        <p:spPr>
          <a:xfrm>
            <a:off x="4067944" y="5877272"/>
            <a:ext cx="50405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32 Imagen" descr="4 maripos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34" name="33 Imagen" descr="4 maripos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79512" y="1340768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</a:t>
            </a:r>
          </a:p>
          <a:p>
            <a:r>
              <a:rPr lang="es-MX" b="1" dirty="0" smtClean="0"/>
              <a:t>________________________ </a:t>
            </a:r>
          </a:p>
          <a:p>
            <a:r>
              <a:rPr lang="es-MX" b="1" dirty="0" smtClean="0"/>
              <a:t>________________________</a:t>
            </a:r>
            <a:endParaRPr lang="es-MX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220072" y="1268760"/>
            <a:ext cx="36724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r>
              <a:rPr lang="es-MX" b="1" dirty="0" smtClean="0"/>
              <a:t>________________________</a:t>
            </a:r>
            <a:endParaRPr lang="es-MX" b="1" dirty="0"/>
          </a:p>
        </p:txBody>
      </p:sp>
      <p:sp>
        <p:nvSpPr>
          <p:cNvPr id="21" name="Rectángulo 12"/>
          <p:cNvSpPr/>
          <p:nvPr/>
        </p:nvSpPr>
        <p:spPr>
          <a:xfrm>
            <a:off x="6156176" y="404664"/>
            <a:ext cx="208582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000" dirty="0" smtClean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Notas</a:t>
            </a:r>
            <a:endParaRPr lang="es-ES" sz="5000" b="0" cap="none" spc="0" dirty="0" smtClean="0">
              <a:ln w="0"/>
              <a:solidFill>
                <a:srgbClr val="66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itchFamily="66" charset="0"/>
            </a:endParaRPr>
          </a:p>
        </p:txBody>
      </p:sp>
      <p:sp>
        <p:nvSpPr>
          <p:cNvPr id="22" name="Rectángulo 12"/>
          <p:cNvSpPr/>
          <p:nvPr/>
        </p:nvSpPr>
        <p:spPr>
          <a:xfrm>
            <a:off x="755576" y="332656"/>
            <a:ext cx="208582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000" dirty="0" smtClean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Notas</a:t>
            </a:r>
            <a:endParaRPr lang="es-ES" sz="5000" b="0" cap="none" spc="0" dirty="0" smtClean="0">
              <a:ln w="0"/>
              <a:solidFill>
                <a:srgbClr val="66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itchFamily="66" charset="0"/>
            </a:endParaRPr>
          </a:p>
        </p:txBody>
      </p:sp>
      <p:pic>
        <p:nvPicPr>
          <p:cNvPr id="35" name="34 Imagen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4797152"/>
            <a:ext cx="1215578" cy="1215578"/>
          </a:xfrm>
          <a:prstGeom prst="rect">
            <a:avLst/>
          </a:prstGeom>
        </p:spPr>
      </p:pic>
      <p:pic>
        <p:nvPicPr>
          <p:cNvPr id="36" name="35 Imagen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4797152"/>
            <a:ext cx="1215578" cy="1215578"/>
          </a:xfrm>
          <a:prstGeom prst="rect">
            <a:avLst/>
          </a:prstGeom>
        </p:spPr>
      </p:pic>
      <p:sp>
        <p:nvSpPr>
          <p:cNvPr id="37" name="36 Rectángulo"/>
          <p:cNvSpPr/>
          <p:nvPr/>
        </p:nvSpPr>
        <p:spPr>
          <a:xfrm>
            <a:off x="3995936" y="5877272"/>
            <a:ext cx="57606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37 Rectángulo"/>
          <p:cNvSpPr/>
          <p:nvPr/>
        </p:nvSpPr>
        <p:spPr>
          <a:xfrm>
            <a:off x="8567936" y="5877272"/>
            <a:ext cx="57606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 Imagen" descr="4 maripos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19" name="18 Imagen" descr="4 maripos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1026" name="Imagen 9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20688"/>
            <a:ext cx="3888432" cy="2808312"/>
          </a:xfrm>
          <a:prstGeom prst="rect">
            <a:avLst/>
          </a:prstGeom>
          <a:noFill/>
        </p:spPr>
      </p:pic>
      <p:pic>
        <p:nvPicPr>
          <p:cNvPr id="1027" name="Imagen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573016"/>
            <a:ext cx="3744416" cy="2592287"/>
          </a:xfrm>
          <a:prstGeom prst="rect">
            <a:avLst/>
          </a:prstGeom>
          <a:noFill/>
        </p:spPr>
      </p:pic>
      <p:pic>
        <p:nvPicPr>
          <p:cNvPr id="1030" name="Imagen 1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692696"/>
            <a:ext cx="3484079" cy="2664296"/>
          </a:xfrm>
          <a:prstGeom prst="rect">
            <a:avLst/>
          </a:prstGeom>
          <a:noFill/>
        </p:spPr>
      </p:pic>
      <p:pic>
        <p:nvPicPr>
          <p:cNvPr id="1031" name="Imagen 15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573016"/>
            <a:ext cx="3528392" cy="2611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4 maripos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15" name="14 Imagen" descr="4 maripos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6" name="Imagen 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9000"/>
            <a:ext cx="3547803" cy="2708920"/>
          </a:xfrm>
          <a:prstGeom prst="rect">
            <a:avLst/>
          </a:prstGeom>
          <a:noFill/>
        </p:spPr>
      </p:pic>
      <p:pic>
        <p:nvPicPr>
          <p:cNvPr id="7" name="Imagen 2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6672"/>
            <a:ext cx="3534376" cy="2808312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</p:pic>
      <p:pic>
        <p:nvPicPr>
          <p:cNvPr id="2050" name="Imagen 7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548680"/>
            <a:ext cx="3816424" cy="2996952"/>
          </a:xfrm>
          <a:prstGeom prst="rect">
            <a:avLst/>
          </a:prstGeom>
          <a:noFill/>
        </p:spPr>
      </p:pic>
      <p:pic>
        <p:nvPicPr>
          <p:cNvPr id="2051" name="Imagen 7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645024"/>
            <a:ext cx="3714055" cy="2590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8 Imagen" descr="4 maripos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20" name="19 Imagen" descr="4 maripos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3074" name="Imagen 2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76672"/>
            <a:ext cx="3600400" cy="2952328"/>
          </a:xfrm>
          <a:prstGeom prst="rect">
            <a:avLst/>
          </a:prstGeom>
          <a:noFill/>
        </p:spPr>
      </p:pic>
      <p:pic>
        <p:nvPicPr>
          <p:cNvPr id="3075" name="Imagen 7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429000"/>
            <a:ext cx="3611885" cy="2924944"/>
          </a:xfrm>
          <a:prstGeom prst="rect">
            <a:avLst/>
          </a:prstGeom>
          <a:noFill/>
        </p:spPr>
      </p:pic>
      <p:sp>
        <p:nvSpPr>
          <p:cNvPr id="10" name="Rectángulo 12"/>
          <p:cNvSpPr/>
          <p:nvPr/>
        </p:nvSpPr>
        <p:spPr>
          <a:xfrm>
            <a:off x="683568" y="476672"/>
            <a:ext cx="208582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000" dirty="0" smtClean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Notas</a:t>
            </a:r>
            <a:endParaRPr lang="es-ES" sz="5000" b="0" cap="none" spc="0" dirty="0" smtClean="0">
              <a:ln w="0"/>
              <a:solidFill>
                <a:srgbClr val="66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9512" y="1196752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</a:t>
            </a:r>
          </a:p>
          <a:p>
            <a:r>
              <a:rPr lang="es-MX" b="1" dirty="0" smtClean="0"/>
              <a:t>________________________ </a:t>
            </a:r>
          </a:p>
          <a:p>
            <a:r>
              <a:rPr lang="es-MX" b="1" dirty="0" smtClean="0"/>
              <a:t>________________________</a:t>
            </a:r>
            <a:endParaRPr lang="es-MX" b="1" dirty="0"/>
          </a:p>
        </p:txBody>
      </p:sp>
      <p:pic>
        <p:nvPicPr>
          <p:cNvPr id="21" name="20 Imagen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4653136"/>
            <a:ext cx="1215578" cy="1215578"/>
          </a:xfrm>
          <a:prstGeom prst="rect">
            <a:avLst/>
          </a:prstGeom>
        </p:spPr>
      </p:pic>
      <p:sp>
        <p:nvSpPr>
          <p:cNvPr id="22" name="21 Rectángulo"/>
          <p:cNvSpPr/>
          <p:nvPr/>
        </p:nvSpPr>
        <p:spPr>
          <a:xfrm>
            <a:off x="3779912" y="5805264"/>
            <a:ext cx="79208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4 maripos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15" name="14 Imagen" descr="4 maripos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6" name="Imagen 9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01008"/>
            <a:ext cx="3600400" cy="2736304"/>
          </a:xfrm>
          <a:prstGeom prst="rect">
            <a:avLst/>
          </a:prstGeom>
          <a:noFill/>
        </p:spPr>
      </p:pic>
      <p:pic>
        <p:nvPicPr>
          <p:cNvPr id="7" name="Imagen 9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48680"/>
            <a:ext cx="3610680" cy="2952328"/>
          </a:xfrm>
          <a:prstGeom prst="rect">
            <a:avLst/>
          </a:prstGeom>
          <a:noFill/>
        </p:spPr>
      </p:pic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5076056" y="620688"/>
          <a:ext cx="3816424" cy="5328591"/>
        </p:xfrm>
        <a:graphic>
          <a:graphicData uri="http://schemas.openxmlformats.org/drawingml/2006/table">
            <a:tbl>
              <a:tblPr/>
              <a:tblGrid>
                <a:gridCol w="953893"/>
                <a:gridCol w="953893"/>
                <a:gridCol w="954319"/>
                <a:gridCol w="954319"/>
              </a:tblGrid>
              <a:tr h="2072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i="1" dirty="0"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/>
                          <a:ea typeface="Calibri"/>
                          <a:cs typeface="Times New Roman"/>
                        </a:rPr>
                        <a:t> </a:t>
                      </a:r>
                      <a:endParaRPr lang="es-MX" sz="1100" b="1" i="1" dirty="0">
                        <a:solidFill>
                          <a:srgbClr val="66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i="1" dirty="0"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/>
                          <a:ea typeface="Calibri"/>
                          <a:cs typeface="Times New Roman"/>
                        </a:rPr>
                        <a:t>  </a:t>
                      </a:r>
                      <a:endParaRPr lang="es-MX" sz="1400" b="1" i="1" dirty="0" smtClean="0">
                        <a:solidFill>
                          <a:srgbClr val="66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b="1" i="1" dirty="0" smtClean="0">
                        <a:solidFill>
                          <a:srgbClr val="66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i="1" dirty="0" smtClean="0"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/>
                          <a:ea typeface="Calibri"/>
                          <a:cs typeface="Times New Roman"/>
                        </a:rPr>
                        <a:t>Bimestre</a:t>
                      </a:r>
                      <a:endParaRPr lang="es-MX" sz="1100" b="1" i="1" dirty="0">
                        <a:solidFill>
                          <a:srgbClr val="66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b="1" i="1" dirty="0" smtClean="0">
                        <a:solidFill>
                          <a:srgbClr val="66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b="1" i="1" dirty="0" smtClean="0">
                        <a:solidFill>
                          <a:srgbClr val="66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b="1" i="1" dirty="0" smtClean="0">
                        <a:solidFill>
                          <a:srgbClr val="66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i="1" dirty="0" smtClean="0"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/>
                          <a:ea typeface="Calibri"/>
                          <a:cs typeface="Times New Roman"/>
                        </a:rPr>
                        <a:t>Recepción </a:t>
                      </a:r>
                      <a:r>
                        <a:rPr lang="es-MX" sz="1200" b="1" i="1" dirty="0"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/>
                          <a:ea typeface="Calibri"/>
                          <a:cs typeface="Times New Roman"/>
                        </a:rPr>
                        <a:t>de cuadros</a:t>
                      </a:r>
                      <a:endParaRPr lang="es-MX" sz="1200" b="1" i="1" dirty="0">
                        <a:solidFill>
                          <a:srgbClr val="66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04850" algn="l"/>
                        </a:tabLst>
                      </a:pPr>
                      <a:endParaRPr lang="es-MX" sz="1200" b="1" i="1" dirty="0" smtClean="0">
                        <a:solidFill>
                          <a:srgbClr val="66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04850" algn="l"/>
                        </a:tabLst>
                      </a:pPr>
                      <a:endParaRPr lang="es-MX" sz="1200" b="1" i="1" dirty="0" smtClean="0">
                        <a:solidFill>
                          <a:srgbClr val="66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04850" algn="l"/>
                        </a:tabLst>
                      </a:pPr>
                      <a:endParaRPr lang="es-MX" sz="1200" b="1" i="1" dirty="0" smtClean="0">
                        <a:solidFill>
                          <a:srgbClr val="66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04850" algn="l"/>
                        </a:tabLst>
                      </a:pPr>
                      <a:r>
                        <a:rPr lang="es-MX" sz="1200" b="1" i="1" dirty="0" smtClean="0"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/>
                          <a:ea typeface="Calibri"/>
                          <a:cs typeface="Times New Roman"/>
                        </a:rPr>
                        <a:t>Entrega de </a:t>
                      </a:r>
                      <a:r>
                        <a:rPr lang="es-MX" sz="1200" b="1" i="1" dirty="0"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/>
                          <a:ea typeface="Calibri"/>
                          <a:cs typeface="Times New Roman"/>
                        </a:rPr>
                        <a:t>cuadros	</a:t>
                      </a:r>
                      <a:endParaRPr lang="es-MX" sz="1200" b="1" i="1" dirty="0">
                        <a:solidFill>
                          <a:srgbClr val="66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b="1" i="1" dirty="0" smtClean="0">
                        <a:solidFill>
                          <a:srgbClr val="66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b="1" i="1" dirty="0" smtClean="0">
                        <a:solidFill>
                          <a:srgbClr val="66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i="1" dirty="0" smtClean="0"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/>
                          <a:ea typeface="Calibri"/>
                          <a:cs typeface="Times New Roman"/>
                        </a:rPr>
                        <a:t>Junta </a:t>
                      </a:r>
                      <a:r>
                        <a:rPr lang="es-MX" sz="1400" b="1" i="1" dirty="0"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/>
                          <a:ea typeface="Calibri"/>
                          <a:cs typeface="Times New Roman"/>
                        </a:rPr>
                        <a:t>con padres de familia</a:t>
                      </a:r>
                      <a:endParaRPr lang="es-MX" sz="1100" b="1" i="1" dirty="0">
                        <a:solidFill>
                          <a:srgbClr val="66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200" i="1" dirty="0" smtClean="0"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itchFamily="66" charset="0"/>
                          <a:ea typeface="Calibri"/>
                          <a:cs typeface="Times New Roman"/>
                        </a:rPr>
                        <a:t>1º</a:t>
                      </a:r>
                      <a:endParaRPr lang="es-MX" sz="2200" i="1" dirty="0">
                        <a:solidFill>
                          <a:srgbClr val="66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200">
                        <a:solidFill>
                          <a:srgbClr val="66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200">
                        <a:solidFill>
                          <a:srgbClr val="66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200" dirty="0">
                        <a:solidFill>
                          <a:srgbClr val="66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200" i="1" dirty="0" smtClean="0"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itchFamily="66" charset="0"/>
                          <a:ea typeface="Calibri"/>
                          <a:cs typeface="Times New Roman"/>
                        </a:rPr>
                        <a:t>2º</a:t>
                      </a:r>
                      <a:endParaRPr lang="es-MX" sz="2200" i="1" dirty="0">
                        <a:solidFill>
                          <a:srgbClr val="66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200" dirty="0">
                        <a:solidFill>
                          <a:srgbClr val="66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200">
                        <a:solidFill>
                          <a:srgbClr val="66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200" dirty="0">
                        <a:solidFill>
                          <a:srgbClr val="66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200" i="1" dirty="0" smtClean="0"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itchFamily="66" charset="0"/>
                          <a:ea typeface="Calibri"/>
                          <a:cs typeface="Times New Roman"/>
                        </a:rPr>
                        <a:t>3º</a:t>
                      </a:r>
                      <a:endParaRPr lang="es-MX" sz="2200" i="1" dirty="0">
                        <a:solidFill>
                          <a:srgbClr val="66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200" dirty="0">
                        <a:solidFill>
                          <a:srgbClr val="66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200">
                        <a:solidFill>
                          <a:srgbClr val="66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200" dirty="0">
                        <a:solidFill>
                          <a:srgbClr val="66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200" i="1" dirty="0" smtClean="0"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itchFamily="66" charset="0"/>
                          <a:ea typeface="Calibri"/>
                          <a:cs typeface="Times New Roman"/>
                        </a:rPr>
                        <a:t>4º</a:t>
                      </a:r>
                      <a:endParaRPr lang="es-MX" sz="2200" i="1" dirty="0">
                        <a:solidFill>
                          <a:srgbClr val="66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200">
                        <a:solidFill>
                          <a:srgbClr val="66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200">
                        <a:solidFill>
                          <a:srgbClr val="66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200" dirty="0">
                        <a:solidFill>
                          <a:srgbClr val="66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200" i="1" dirty="0" smtClean="0"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itchFamily="66" charset="0"/>
                          <a:ea typeface="Calibri"/>
                          <a:cs typeface="Times New Roman"/>
                        </a:rPr>
                        <a:t>5º</a:t>
                      </a:r>
                      <a:endParaRPr lang="es-MX" sz="2200" i="1" dirty="0">
                        <a:solidFill>
                          <a:srgbClr val="66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200" dirty="0">
                        <a:solidFill>
                          <a:srgbClr val="66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200">
                        <a:solidFill>
                          <a:srgbClr val="66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200" dirty="0">
                        <a:solidFill>
                          <a:srgbClr val="66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31 Imagen" descr="4 maripos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31" name="30 Imagen" descr="4 maripos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20" name="Rectángulo 12"/>
          <p:cNvSpPr/>
          <p:nvPr/>
        </p:nvSpPr>
        <p:spPr>
          <a:xfrm>
            <a:off x="395536" y="548680"/>
            <a:ext cx="316835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Consejo Técnico</a:t>
            </a:r>
          </a:p>
          <a:p>
            <a:pPr algn="ctr"/>
            <a:r>
              <a:rPr lang="es-ES" sz="2800" dirty="0" smtClean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 Escolar</a:t>
            </a:r>
            <a:endParaRPr lang="es-ES" sz="2800" b="0" cap="none" spc="0" dirty="0" smtClean="0">
              <a:ln w="0"/>
              <a:solidFill>
                <a:srgbClr val="66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itchFamily="66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79512" y="1340768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</a:t>
            </a:r>
          </a:p>
          <a:p>
            <a:r>
              <a:rPr lang="es-MX" b="1" dirty="0" smtClean="0"/>
              <a:t>________________________ </a:t>
            </a:r>
          </a:p>
          <a:p>
            <a:r>
              <a:rPr lang="es-MX" b="1" dirty="0" smtClean="0"/>
              <a:t>________________________</a:t>
            </a:r>
            <a:endParaRPr lang="es-MX" b="1" dirty="0"/>
          </a:p>
        </p:txBody>
      </p:sp>
      <p:pic>
        <p:nvPicPr>
          <p:cNvPr id="33" name="32 Imagen" descr="c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836712"/>
            <a:ext cx="3528392" cy="5046030"/>
          </a:xfrm>
          <a:prstGeom prst="rect">
            <a:avLst/>
          </a:prstGeom>
        </p:spPr>
      </p:pic>
      <p:pic>
        <p:nvPicPr>
          <p:cNvPr id="35" name="34 Imagen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4941168"/>
            <a:ext cx="1215578" cy="1215578"/>
          </a:xfrm>
          <a:prstGeom prst="rect">
            <a:avLst/>
          </a:prstGeom>
        </p:spPr>
      </p:pic>
      <p:sp>
        <p:nvSpPr>
          <p:cNvPr id="36" name="35 Rectángulo"/>
          <p:cNvSpPr/>
          <p:nvPr/>
        </p:nvSpPr>
        <p:spPr>
          <a:xfrm>
            <a:off x="3779912" y="5805264"/>
            <a:ext cx="79208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36 Rectángulo"/>
          <p:cNvSpPr/>
          <p:nvPr/>
        </p:nvSpPr>
        <p:spPr>
          <a:xfrm>
            <a:off x="4572000" y="5805264"/>
            <a:ext cx="864096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8" name="37 Imagen" descr="k51754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95414" y="0"/>
            <a:ext cx="648586" cy="1700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26 Imagen" descr="4 maripos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26" name="25 Imagen" descr="4 maripos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79512" y="1412776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</a:t>
            </a:r>
          </a:p>
          <a:p>
            <a:r>
              <a:rPr lang="es-MX" b="1" dirty="0" smtClean="0"/>
              <a:t>________________________ </a:t>
            </a:r>
          </a:p>
          <a:p>
            <a:r>
              <a:rPr lang="es-MX" b="1" dirty="0" smtClean="0"/>
              <a:t>________________________</a:t>
            </a:r>
            <a:endParaRPr lang="es-MX" b="1" dirty="0"/>
          </a:p>
        </p:txBody>
      </p:sp>
      <p:pic>
        <p:nvPicPr>
          <p:cNvPr id="28" name="27 Imagen" descr="cse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836712"/>
            <a:ext cx="3664073" cy="4896544"/>
          </a:xfrm>
          <a:prstGeom prst="rect">
            <a:avLst/>
          </a:prstGeom>
        </p:spPr>
      </p:pic>
      <p:pic>
        <p:nvPicPr>
          <p:cNvPr id="29" name="28 Imagen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4941168"/>
            <a:ext cx="1215578" cy="1215578"/>
          </a:xfrm>
          <a:prstGeom prst="rect">
            <a:avLst/>
          </a:prstGeom>
        </p:spPr>
      </p:pic>
      <p:sp>
        <p:nvSpPr>
          <p:cNvPr id="30" name="29 Rectángulo"/>
          <p:cNvSpPr/>
          <p:nvPr/>
        </p:nvSpPr>
        <p:spPr>
          <a:xfrm>
            <a:off x="3779912" y="5805264"/>
            <a:ext cx="79208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30 Rectángulo"/>
          <p:cNvSpPr/>
          <p:nvPr/>
        </p:nvSpPr>
        <p:spPr>
          <a:xfrm>
            <a:off x="0" y="188640"/>
            <a:ext cx="61156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2"/>
          <p:cNvSpPr/>
          <p:nvPr/>
        </p:nvSpPr>
        <p:spPr>
          <a:xfrm>
            <a:off x="395536" y="476672"/>
            <a:ext cx="314701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Consejo Técnico</a:t>
            </a:r>
          </a:p>
          <a:p>
            <a:pPr algn="ctr"/>
            <a:r>
              <a:rPr lang="es-ES" sz="2800" dirty="0" smtClean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 Escolar</a:t>
            </a:r>
            <a:endParaRPr lang="es-ES" sz="2800" b="0" cap="none" spc="0" dirty="0" smtClean="0">
              <a:ln w="0"/>
              <a:solidFill>
                <a:srgbClr val="66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itchFamily="66" charset="0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4572000" y="5733256"/>
            <a:ext cx="86409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32 Rectángulo"/>
          <p:cNvSpPr/>
          <p:nvPr/>
        </p:nvSpPr>
        <p:spPr>
          <a:xfrm>
            <a:off x="8532440" y="188640"/>
            <a:ext cx="61156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4" name="33 Imagen" descr="k51754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39584" y="0"/>
            <a:ext cx="804416" cy="1799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26 Imagen" descr="4 maripos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26" name="25 Imagen" descr="4 maripos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5148064" y="1268760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</a:t>
            </a:r>
          </a:p>
          <a:p>
            <a:r>
              <a:rPr lang="es-MX" b="1" dirty="0" smtClean="0"/>
              <a:t>________________________ </a:t>
            </a:r>
          </a:p>
          <a:p>
            <a:r>
              <a:rPr lang="es-MX" b="1" dirty="0" smtClean="0"/>
              <a:t>________________________</a:t>
            </a:r>
            <a:endParaRPr lang="es-MX" b="1" dirty="0"/>
          </a:p>
        </p:txBody>
      </p:sp>
      <p:sp>
        <p:nvSpPr>
          <p:cNvPr id="14" name="Rectángulo 12"/>
          <p:cNvSpPr/>
          <p:nvPr/>
        </p:nvSpPr>
        <p:spPr>
          <a:xfrm>
            <a:off x="5652120" y="404664"/>
            <a:ext cx="314701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Consejo Técnico</a:t>
            </a:r>
          </a:p>
          <a:p>
            <a:pPr algn="ctr"/>
            <a:r>
              <a:rPr lang="es-ES" sz="2800" dirty="0" smtClean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 Escolar</a:t>
            </a:r>
            <a:endParaRPr lang="es-ES" sz="2800" b="0" cap="none" spc="0" dirty="0" smtClean="0">
              <a:ln w="0"/>
              <a:solidFill>
                <a:srgbClr val="66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itchFamily="66" charset="0"/>
            </a:endParaRPr>
          </a:p>
        </p:txBody>
      </p:sp>
      <p:pic>
        <p:nvPicPr>
          <p:cNvPr id="28" name="27 Imagen" descr="cn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80728"/>
            <a:ext cx="3865240" cy="4752528"/>
          </a:xfrm>
          <a:prstGeom prst="rect">
            <a:avLst/>
          </a:prstGeom>
        </p:spPr>
      </p:pic>
      <p:pic>
        <p:nvPicPr>
          <p:cNvPr id="29" name="28 Imagen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4725144"/>
            <a:ext cx="1215578" cy="1215578"/>
          </a:xfrm>
          <a:prstGeom prst="rect">
            <a:avLst/>
          </a:prstGeom>
        </p:spPr>
      </p:pic>
      <p:sp>
        <p:nvSpPr>
          <p:cNvPr id="30" name="29 Rectángulo"/>
          <p:cNvSpPr/>
          <p:nvPr/>
        </p:nvSpPr>
        <p:spPr>
          <a:xfrm>
            <a:off x="0" y="188640"/>
            <a:ext cx="75557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30 Rectángulo"/>
          <p:cNvSpPr/>
          <p:nvPr/>
        </p:nvSpPr>
        <p:spPr>
          <a:xfrm>
            <a:off x="4572000" y="116632"/>
            <a:ext cx="827584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32 Rectángulo"/>
          <p:cNvSpPr/>
          <p:nvPr/>
        </p:nvSpPr>
        <p:spPr>
          <a:xfrm>
            <a:off x="3779912" y="5805264"/>
            <a:ext cx="79208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33 Rectángulo"/>
          <p:cNvSpPr/>
          <p:nvPr/>
        </p:nvSpPr>
        <p:spPr>
          <a:xfrm>
            <a:off x="8351912" y="5805264"/>
            <a:ext cx="792088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5" name="34 Imagen" descr="butterfly decal 004.JP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147287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172</Words>
  <Application>Microsoft Office PowerPoint</Application>
  <PresentationFormat>Presentación en pantalla (4:3)</PresentationFormat>
  <Paragraphs>147</Paragraphs>
  <Slides>20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Klaudialy Zan</dc:creator>
  <cp:lastModifiedBy>Klaudialy Zan</cp:lastModifiedBy>
  <cp:revision>124</cp:revision>
  <dcterms:created xsi:type="dcterms:W3CDTF">2015-08-05T05:09:29Z</dcterms:created>
  <dcterms:modified xsi:type="dcterms:W3CDTF">2015-08-09T06:38:39Z</dcterms:modified>
</cp:coreProperties>
</file>