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9" r:id="rId4"/>
    <p:sldId id="260" r:id="rId5"/>
    <p:sldId id="263" r:id="rId6"/>
    <p:sldId id="264" r:id="rId7"/>
    <p:sldId id="268" r:id="rId8"/>
    <p:sldId id="291" r:id="rId9"/>
    <p:sldId id="270" r:id="rId10"/>
    <p:sldId id="271" r:id="rId11"/>
    <p:sldId id="272" r:id="rId12"/>
    <p:sldId id="273" r:id="rId13"/>
    <p:sldId id="274" r:id="rId14"/>
    <p:sldId id="275" r:id="rId15"/>
    <p:sldId id="292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7" r:id="rId25"/>
    <p:sldId id="288" r:id="rId26"/>
    <p:sldId id="289" r:id="rId27"/>
    <p:sldId id="290" r:id="rId28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24" autoAdjust="0"/>
  </p:normalViewPr>
  <p:slideViewPr>
    <p:cSldViewPr>
      <p:cViewPr>
        <p:scale>
          <a:sx n="60" d="100"/>
          <a:sy n="60" d="100"/>
        </p:scale>
        <p:origin x="-2094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C51E6-429F-4A5E-812B-F224D5972FEC}" type="datetimeFigureOut">
              <a:rPr lang="es-MX" smtClean="0"/>
              <a:pPr/>
              <a:t>26/06/2015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9BEC-0AD9-4341-AD6C-D9C402D0B55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enny\Pictures\imagenes minis cursis\marcos y plantillas\11271963_482732255208754_162255757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55971" cy="9143999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071546" y="2643174"/>
            <a:ext cx="50720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  MI AGENDA            ESCOLAR</a:t>
            </a:r>
          </a:p>
          <a:p>
            <a:pPr algn="ctr"/>
            <a:r>
              <a:rPr lang="es-MX" sz="4800" b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  2015- 2016</a:t>
            </a:r>
          </a:p>
          <a:p>
            <a:pPr algn="ctr"/>
            <a:r>
              <a:rPr lang="es-MX" sz="4800" b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</a:t>
            </a:r>
            <a:r>
              <a:rPr lang="es-MX" sz="4800" b="1" dirty="0" smtClean="0">
                <a:solidFill>
                  <a:srgbClr val="C00000"/>
                </a:solidFill>
                <a:latin typeface="Harrington" pitchFamily="82" charset="0"/>
              </a:rPr>
              <a:t>EDUCADORA</a:t>
            </a:r>
            <a:r>
              <a:rPr lang="es-MX" sz="4800" b="1" dirty="0" smtClean="0">
                <a:solidFill>
                  <a:srgbClr val="C00000"/>
                </a:solidFill>
                <a:latin typeface="Curlz MT" pitchFamily="82" charset="0"/>
              </a:rPr>
              <a:t>:</a:t>
            </a:r>
          </a:p>
          <a:p>
            <a:pPr algn="ctr"/>
            <a:r>
              <a:rPr lang="es-MX" sz="4400" b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Guadalupe Torres       </a:t>
            </a:r>
          </a:p>
          <a:p>
            <a:pPr algn="ctr"/>
            <a:r>
              <a:rPr lang="es-MX" sz="4400" b="1" dirty="0" smtClean="0">
                <a:solidFill>
                  <a:schemeClr val="accent2">
                    <a:lumMod val="50000"/>
                  </a:schemeClr>
                </a:solidFill>
                <a:latin typeface="Harrington" pitchFamily="82" charset="0"/>
              </a:rPr>
              <a:t>    López</a:t>
            </a:r>
            <a:endParaRPr lang="es-MX" sz="4400" b="1" dirty="0">
              <a:solidFill>
                <a:schemeClr val="accent2">
                  <a:lumMod val="50000"/>
                </a:schemeClr>
              </a:solidFill>
              <a:latin typeface="Harrington" pitchFamily="82" charset="0"/>
            </a:endParaRPr>
          </a:p>
        </p:txBody>
      </p:sp>
      <p:pic>
        <p:nvPicPr>
          <p:cNvPr id="13" name="12 Imagen" descr="84667264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3" y="6035663"/>
            <a:ext cx="2143117" cy="310833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0" y="2214546"/>
            <a:ext cx="285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Ediciones Jenny Galeana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928802" y="285721"/>
            <a:ext cx="4000528" cy="9286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Diciembre 2015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410" name="Picture 2" descr="Fuerón un pedido así que acá las tienen :D NO SE INCLUYE LA DE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5929322"/>
            <a:ext cx="2857500" cy="2847976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625" y="1357289"/>
          <a:ext cx="6143645" cy="694815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28729"/>
                <a:gridCol w="1228729"/>
                <a:gridCol w="1228729"/>
                <a:gridCol w="1228729"/>
                <a:gridCol w="1228729"/>
              </a:tblGrid>
              <a:tr h="625447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261615"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615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615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31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3232">
                <a:tc gridSpan="5"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29 dic.…</a:t>
                      </a:r>
                      <a:r>
                        <a:rPr lang="es-MX" sz="18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7 enero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doll_e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8" y="6065456"/>
            <a:ext cx="1857388" cy="307854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71546" y="285720"/>
            <a:ext cx="5357850" cy="78581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Enero 2016</a:t>
            </a:r>
            <a:endParaRPr lang="es-E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88" y="1214188"/>
          <a:ext cx="6072210" cy="742977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14442"/>
                <a:gridCol w="1214442"/>
                <a:gridCol w="1214442"/>
                <a:gridCol w="1214442"/>
                <a:gridCol w="1214442"/>
              </a:tblGrid>
              <a:tr h="639865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47276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4</a:t>
                      </a: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7767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76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093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29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técnico escolar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7276">
                <a:tc gridSpan="5">
                  <a:txBody>
                    <a:bodyPr/>
                    <a:lstStyle/>
                    <a:p>
                      <a:pPr algn="l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Notas: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doll_personal_by_arletheditions24-d6v0ca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72" y="5929322"/>
            <a:ext cx="2857520" cy="285752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51453" y="214283"/>
            <a:ext cx="5955093" cy="11430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Febrero 2016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07975" y="1571604"/>
          <a:ext cx="6121420" cy="71438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24284"/>
                <a:gridCol w="1224284"/>
                <a:gridCol w="1224284"/>
                <a:gridCol w="1224284"/>
                <a:gridCol w="1224284"/>
              </a:tblGrid>
              <a:tr h="729714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5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5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67693">
                <a:tc>
                  <a:txBody>
                    <a:bodyPr/>
                    <a:lstStyle/>
                    <a:p>
                      <a:pPr algn="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</a:t>
                      </a: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Suspensión de labores</a:t>
                      </a:r>
                    </a:p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683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9683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7027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26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 técnico escolar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doll_png_para_candelaria_maidana__by_camucha10-d6ts0z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22" y="5214942"/>
            <a:ext cx="1714526" cy="3429052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785926" y="500034"/>
            <a:ext cx="3500461" cy="571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Marzo 2016</a:t>
            </a:r>
            <a:endParaRPr lang="es-E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0825" y="1135886"/>
          <a:ext cx="6250010" cy="7579519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50002"/>
                <a:gridCol w="1250002"/>
                <a:gridCol w="1250002"/>
                <a:gridCol w="1250002"/>
                <a:gridCol w="1250002"/>
              </a:tblGrid>
              <a:tr h="656570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779E8">
                            <a:tint val="66000"/>
                            <a:satMod val="160000"/>
                          </a:srgbClr>
                        </a:gs>
                        <a:gs pos="50000">
                          <a:srgbClr val="F779E8">
                            <a:tint val="44500"/>
                            <a:satMod val="160000"/>
                          </a:srgbClr>
                        </a:gs>
                        <a:gs pos="100000">
                          <a:srgbClr val="F779E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779E8">
                            <a:tint val="66000"/>
                            <a:satMod val="160000"/>
                          </a:srgbClr>
                        </a:gs>
                        <a:gs pos="50000">
                          <a:srgbClr val="F779E8">
                            <a:tint val="44500"/>
                            <a:satMod val="160000"/>
                          </a:srgbClr>
                        </a:gs>
                        <a:gs pos="100000">
                          <a:srgbClr val="F779E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779E8">
                            <a:tint val="66000"/>
                            <a:satMod val="160000"/>
                          </a:srgbClr>
                        </a:gs>
                        <a:gs pos="50000">
                          <a:srgbClr val="F779E8">
                            <a:tint val="44500"/>
                            <a:satMod val="160000"/>
                          </a:srgbClr>
                        </a:gs>
                        <a:gs pos="100000">
                          <a:srgbClr val="F779E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779E8">
                            <a:tint val="66000"/>
                            <a:satMod val="160000"/>
                          </a:srgbClr>
                        </a:gs>
                        <a:gs pos="50000">
                          <a:srgbClr val="F779E8">
                            <a:tint val="44500"/>
                            <a:satMod val="160000"/>
                          </a:srgbClr>
                        </a:gs>
                        <a:gs pos="100000">
                          <a:srgbClr val="F779E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779E8">
                            <a:tint val="66000"/>
                            <a:satMod val="160000"/>
                          </a:srgbClr>
                        </a:gs>
                        <a:gs pos="50000">
                          <a:srgbClr val="F779E8">
                            <a:tint val="44500"/>
                            <a:satMod val="160000"/>
                          </a:srgbClr>
                        </a:gs>
                        <a:gs pos="100000">
                          <a:srgbClr val="F779E8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77819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</a:t>
                      </a:r>
                    </a:p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19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19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16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Suspensión de labores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673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26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 técnico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escolar 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7819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27</a:t>
                      </a:r>
                    </a:p>
                    <a:p>
                      <a:pPr algn="just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Vacaciones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ct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ctr"/>
                      <a:r>
                        <a:rPr lang="es-MX" sz="18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Vacaciones de</a:t>
                      </a:r>
                      <a:r>
                        <a:rPr lang="es-MX" sz="18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semana santa</a:t>
                      </a:r>
                      <a:endParaRPr lang="es-MX" sz="18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1" marR="91431" marT="45718" marB="45718">
                    <a:lnL w="3175" cap="flat" cmpd="sng" algn="ctr">
                      <a:solidFill>
                        <a:srgbClr val="FF66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EA4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214422" y="285720"/>
            <a:ext cx="4857784" cy="5715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Abril 2016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314" name="Picture 2" descr="para sus blogs que seguro son super kawaii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6" y="6858016"/>
            <a:ext cx="1228725" cy="1905000"/>
          </a:xfrm>
          <a:prstGeom prst="rect">
            <a:avLst/>
          </a:prstGeom>
          <a:noFill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608" y="1071536"/>
          <a:ext cx="5745213" cy="7358116"/>
        </p:xfrm>
        <a:graphic>
          <a:graphicData uri="http://schemas.openxmlformats.org/drawingml/2006/table">
            <a:tbl>
              <a:tblPr/>
              <a:tblGrid>
                <a:gridCol w="887433"/>
                <a:gridCol w="1143005"/>
                <a:gridCol w="1357322"/>
                <a:gridCol w="1143008"/>
                <a:gridCol w="1214445"/>
              </a:tblGrid>
              <a:tr h="1383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Lunes</a:t>
                      </a:r>
                      <a:endParaRPr lang="es-MX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Martes</a:t>
                      </a:r>
                      <a:endParaRPr lang="es-MX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Miércoles</a:t>
                      </a:r>
                      <a:endParaRPr lang="es-MX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Jueves</a:t>
                      </a:r>
                      <a:endParaRPr lang="es-MX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Viernes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1</a:t>
                      </a:r>
                      <a:endParaRPr lang="es-MX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3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4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5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6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7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8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 11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12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   13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14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15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18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 20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21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b="1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22</a:t>
                      </a:r>
                      <a:endParaRPr lang="es-MX" sz="2000" b="1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  25</a:t>
                      </a: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26</a:t>
                      </a: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27</a:t>
                      </a: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28</a:t>
                      </a: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 smtClean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7030A0"/>
                          </a:solidFill>
                          <a:latin typeface="Kristen ITC"/>
                          <a:ea typeface="Calibri"/>
                          <a:cs typeface="Times New Roman"/>
                        </a:rPr>
                        <a:t>   29</a:t>
                      </a: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1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2000" dirty="0">
                        <a:solidFill>
                          <a:srgbClr val="7030A0"/>
                        </a:solidFill>
                        <a:latin typeface="Kristen ITC"/>
                        <a:ea typeface="Calibri"/>
                        <a:cs typeface="Times New Roman"/>
                      </a:endParaRPr>
                    </a:p>
                  </a:txBody>
                  <a:tcPr marL="35729" marR="357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40962" name="Picture 2" descr="http://2.bp.blogspot.com/-Vv3YV9EeiG4/Ul2woRbc0UI/AAAAAAAAAOQ/nlxvdpbWx4Y/s1600/Nenas+Png+Martina+Stoessel+(6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02" y="5500694"/>
            <a:ext cx="2054778" cy="340571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285992" y="285720"/>
            <a:ext cx="2900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  <a:latin typeface="Kristen ITC" pitchFamily="66" charset="0"/>
                <a:ea typeface="Calibri" pitchFamily="34" charset="0"/>
                <a:cs typeface="Times New Roman" pitchFamily="18" charset="0"/>
              </a:rPr>
              <a:t>MAYO 2016</a:t>
            </a:r>
            <a:endParaRPr lang="es-MX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71489" y="928661"/>
          <a:ext cx="5957910" cy="792962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91582"/>
                <a:gridCol w="1191582"/>
                <a:gridCol w="1191582"/>
                <a:gridCol w="1191582"/>
                <a:gridCol w="1191582"/>
              </a:tblGrid>
              <a:tr h="666372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900">
                            <a:tint val="66000"/>
                            <a:satMod val="160000"/>
                          </a:srgbClr>
                        </a:gs>
                        <a:gs pos="50000">
                          <a:srgbClr val="009900">
                            <a:tint val="44500"/>
                            <a:satMod val="160000"/>
                          </a:srgbClr>
                        </a:gs>
                        <a:gs pos="100000">
                          <a:srgbClr val="00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900">
                            <a:tint val="66000"/>
                            <a:satMod val="160000"/>
                          </a:srgbClr>
                        </a:gs>
                        <a:gs pos="50000">
                          <a:srgbClr val="009900">
                            <a:tint val="44500"/>
                            <a:satMod val="160000"/>
                          </a:srgbClr>
                        </a:gs>
                        <a:gs pos="100000">
                          <a:srgbClr val="00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900">
                            <a:tint val="66000"/>
                            <a:satMod val="160000"/>
                          </a:srgbClr>
                        </a:gs>
                        <a:gs pos="50000">
                          <a:srgbClr val="009900">
                            <a:tint val="44500"/>
                            <a:satMod val="160000"/>
                          </a:srgbClr>
                        </a:gs>
                        <a:gs pos="100000">
                          <a:srgbClr val="00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900">
                            <a:tint val="66000"/>
                            <a:satMod val="160000"/>
                          </a:srgbClr>
                        </a:gs>
                        <a:gs pos="50000">
                          <a:srgbClr val="009900">
                            <a:tint val="44500"/>
                            <a:satMod val="160000"/>
                          </a:srgbClr>
                        </a:gs>
                        <a:gs pos="100000">
                          <a:srgbClr val="00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9900">
                            <a:tint val="66000"/>
                            <a:satMod val="160000"/>
                          </a:srgbClr>
                        </a:gs>
                        <a:gs pos="50000">
                          <a:srgbClr val="009900">
                            <a:tint val="44500"/>
                            <a:satMod val="160000"/>
                          </a:srgbClr>
                        </a:gs>
                        <a:gs pos="100000">
                          <a:srgbClr val="0099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49251">
                <a:tc>
                  <a:txBody>
                    <a:bodyPr/>
                    <a:lstStyle/>
                    <a:p>
                      <a:pPr algn="l"/>
                      <a:endParaRPr lang="es-MX" sz="12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400" dirty="0" smtClean="0">
                          <a:latin typeface="Kristen ITC" pitchFamily="66" charset="0"/>
                        </a:rPr>
                        <a:t>2</a:t>
                      </a:r>
                      <a:endParaRPr lang="es-MX" sz="14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>
                          <a:latin typeface="Kristen ITC" pitchFamily="66" charset="0"/>
                        </a:rPr>
                        <a:t>3</a:t>
                      </a:r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>
                          <a:latin typeface="Kristen ITC" pitchFamily="66" charset="0"/>
                        </a:rPr>
                        <a:t>4</a:t>
                      </a:r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>
                          <a:latin typeface="Kristen ITC" pitchFamily="66" charset="0"/>
                        </a:rPr>
                        <a:t>5</a:t>
                      </a:r>
                    </a:p>
                    <a:p>
                      <a:pPr algn="r"/>
                      <a:r>
                        <a:rPr lang="es-MX" sz="1400" b="1" dirty="0" smtClean="0">
                          <a:latin typeface="Kristen ITC" pitchFamily="66" charset="0"/>
                        </a:rPr>
                        <a:t>Suspensión de labores</a:t>
                      </a:r>
                      <a:endParaRPr lang="es-MX" sz="1400" b="1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51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245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Suspensión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de labores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19</a:t>
                      </a: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51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51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31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técnico escolar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785926" y="238424"/>
            <a:ext cx="3260829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MX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Junio 2016</a:t>
            </a:r>
            <a:endParaRPr lang="es-MX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290" name="Picture 2" descr="muñequitas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54" y="6072198"/>
            <a:ext cx="2857500" cy="285750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8313" y="928659"/>
          <a:ext cx="6032520" cy="77153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06504"/>
                <a:gridCol w="1206504"/>
                <a:gridCol w="1206504"/>
                <a:gridCol w="1206504"/>
                <a:gridCol w="1206504"/>
              </a:tblGrid>
              <a:tr h="708374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33CC">
                            <a:tint val="66000"/>
                            <a:satMod val="160000"/>
                          </a:srgbClr>
                        </a:gs>
                        <a:gs pos="50000">
                          <a:srgbClr val="0033CC">
                            <a:tint val="44500"/>
                            <a:satMod val="160000"/>
                          </a:srgbClr>
                        </a:gs>
                        <a:gs pos="100000">
                          <a:srgbClr val="0033C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33CC">
                            <a:tint val="66000"/>
                            <a:satMod val="160000"/>
                          </a:srgbClr>
                        </a:gs>
                        <a:gs pos="50000">
                          <a:srgbClr val="0033CC">
                            <a:tint val="44500"/>
                            <a:satMod val="160000"/>
                          </a:srgbClr>
                        </a:gs>
                        <a:gs pos="100000">
                          <a:srgbClr val="0033C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33CC">
                            <a:tint val="66000"/>
                            <a:satMod val="160000"/>
                          </a:srgbClr>
                        </a:gs>
                        <a:gs pos="50000">
                          <a:srgbClr val="0033CC">
                            <a:tint val="44500"/>
                            <a:satMod val="160000"/>
                          </a:srgbClr>
                        </a:gs>
                        <a:gs pos="100000">
                          <a:srgbClr val="0033C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33CC">
                            <a:tint val="66000"/>
                            <a:satMod val="160000"/>
                          </a:srgbClr>
                        </a:gs>
                        <a:gs pos="50000">
                          <a:srgbClr val="0033CC">
                            <a:tint val="44500"/>
                            <a:satMod val="160000"/>
                          </a:srgbClr>
                        </a:gs>
                        <a:gs pos="100000">
                          <a:srgbClr val="0033C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33CC">
                            <a:tint val="66000"/>
                            <a:satMod val="160000"/>
                          </a:srgbClr>
                        </a:gs>
                        <a:gs pos="50000">
                          <a:srgbClr val="0033CC">
                            <a:tint val="44500"/>
                            <a:satMod val="160000"/>
                          </a:srgbClr>
                        </a:gs>
                        <a:gs pos="100000">
                          <a:srgbClr val="0033CC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66581"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581"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31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581"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0608"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24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técnico escolar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6581"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 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fairy_girl_png_by_timetoelevate-d5sg7j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000" y="6319000"/>
            <a:ext cx="1645000" cy="2825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857364" y="285720"/>
            <a:ext cx="3357586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Julio 2016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8625" y="1142975"/>
          <a:ext cx="6143645" cy="764386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28729"/>
                <a:gridCol w="1228729"/>
                <a:gridCol w="1228729"/>
                <a:gridCol w="1228729"/>
                <a:gridCol w="1228729"/>
              </a:tblGrid>
              <a:tr h="679198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6600">
                            <a:tint val="66000"/>
                            <a:satMod val="160000"/>
                          </a:srgbClr>
                        </a:gs>
                        <a:gs pos="50000">
                          <a:srgbClr val="FF6600">
                            <a:tint val="44500"/>
                            <a:satMod val="160000"/>
                          </a:srgbClr>
                        </a:gs>
                        <a:gs pos="100000">
                          <a:srgbClr val="FF66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08323">
                <a:tc>
                  <a:txBody>
                    <a:bodyPr/>
                    <a:lstStyle/>
                    <a:p>
                      <a:pPr algn="r"/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</a:p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323"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>
                          <a:latin typeface="Kristen ITC" pitchFamily="66" charset="0"/>
                        </a:rPr>
                        <a:t>6</a:t>
                      </a:r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>
                          <a:latin typeface="Kristen ITC" pitchFamily="66" charset="0"/>
                        </a:rPr>
                        <a:t>7</a:t>
                      </a:r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</a:p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8323"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>
                          <a:latin typeface="Kristen ITC" pitchFamily="66" charset="0"/>
                        </a:rPr>
                        <a:t>13</a:t>
                      </a:r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dirty="0" smtClean="0">
                          <a:latin typeface="Kristen ITC" pitchFamily="66" charset="0"/>
                        </a:rPr>
                        <a:t>14</a:t>
                      </a:r>
                    </a:p>
                    <a:p>
                      <a:pPr algn="r"/>
                      <a:endParaRPr lang="es-MX" sz="1800" dirty="0" smtClean="0">
                        <a:latin typeface="Kristen ITC" pitchFamily="66" charset="0"/>
                      </a:endParaRPr>
                    </a:p>
                    <a:p>
                      <a:pPr algn="r"/>
                      <a:endParaRPr lang="es-MX" sz="1800" dirty="0"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latin typeface="Kristen ITC" pitchFamily="66" charset="0"/>
                        </a:rPr>
                        <a:t>Fin de clases</a:t>
                      </a:r>
                    </a:p>
                    <a:p>
                      <a:pPr algn="l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9700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Receso escolar</a:t>
                      </a:r>
                    </a:p>
                    <a:p>
                      <a:pPr algn="just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hola_esta_doll_es_para_alguien_especial_by_arletheditions24-d6v3n2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94" y="5357818"/>
            <a:ext cx="3571876" cy="3571876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500174" y="928662"/>
            <a:ext cx="3929090" cy="7804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62120"/>
              </a:avLst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ndalus" pitchFamily="18" charset="-78"/>
                <a:cs typeface="Andalus" pitchFamily="18" charset="-78"/>
              </a:rPr>
              <a:t>Notas Importantes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hola_nueva_doll_by_arletheditions24-d6vd5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8" y="5429248"/>
            <a:ext cx="3714752" cy="3714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928670" y="1071538"/>
            <a:ext cx="5462342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Ficha de la educadora</a:t>
            </a:r>
          </a:p>
          <a:p>
            <a:pPr algn="ctr"/>
            <a:endParaRPr lang="es-ES" sz="1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Harrington" pitchFamily="82" charset="0"/>
            </a:endParaRPr>
          </a:p>
          <a:p>
            <a:pPr algn="ctr"/>
            <a:endParaRPr lang="es-ES" sz="1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24578" name="Picture 2" descr="Muñecas 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8" y="6000760"/>
            <a:ext cx="2000250" cy="2857500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785794" y="2071669"/>
          <a:ext cx="5572164" cy="60722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6082"/>
                <a:gridCol w="2786082"/>
              </a:tblGrid>
              <a:tr h="7828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82844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Nombre-.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Nombre del Jardín: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782844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Dirección: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Dirección: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782844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Teléfono: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Teléfono: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782844"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E-mail: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Ciudad: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782844">
                <a:tc>
                  <a:txBody>
                    <a:bodyPr/>
                    <a:lstStyle/>
                    <a:p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Zona escolar: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782844">
                <a:tc>
                  <a:txBody>
                    <a:bodyPr/>
                    <a:lstStyle/>
                    <a:p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Grado y Grupo: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  <a:tr h="592325">
                <a:tc>
                  <a:txBody>
                    <a:bodyPr/>
                    <a:lstStyle/>
                    <a:p>
                      <a:endParaRPr lang="es-MX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latin typeface="Aparajita" pitchFamily="34" charset="0"/>
                          <a:cs typeface="Aparajita" pitchFamily="34" charset="0"/>
                        </a:rPr>
                        <a:t>Niños:         Niñas:</a:t>
                      </a:r>
                      <a:endParaRPr lang="es-MX" dirty="0">
                        <a:latin typeface="Aparajita" pitchFamily="34" charset="0"/>
                        <a:cs typeface="Aparajit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0" y="2214546"/>
            <a:ext cx="285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Ediciones Jenny Galeana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holaa_hoy_te_traigo_un_new_png_by_arletheditions24-d6v3bl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8" y="6000760"/>
            <a:ext cx="3643306" cy="3643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4" name="3 Imagen" descr="nena_png_by_mavidesigns-d5n47j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5" y="5524500"/>
            <a:ext cx="2524125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mi_primera_doll_en_ps_by_lucecita20-d6y2u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1" y="5715009"/>
            <a:ext cx="4277045" cy="342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mu_ntilde_equita_11_by_fashionistalovepink-d5vw4fu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4" y="5929314"/>
            <a:ext cx="3214686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munequita_6_by_neasun-d4rl0k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643" y="6215074"/>
            <a:ext cx="2258357" cy="292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4" name="3 Imagen" descr="dolls 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46" y="5786446"/>
            <a:ext cx="1927507" cy="292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nenita_png_by_tutorialeschiara-d5ncqm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80" y="6215074"/>
            <a:ext cx="2928926" cy="292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Swagger our die doll PNG geneeditions cop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84" y="5429256"/>
            <a:ext cx="1922369" cy="329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195839" y="785786"/>
            <a:ext cx="51799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Calendario escolar</a:t>
            </a:r>
            <a:endParaRPr lang="es-E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</p:txBody>
      </p:sp>
      <p:pic>
        <p:nvPicPr>
          <p:cNvPr id="6" name="Picture 2" descr="http://94557268b75eb4291d5e-41c649821d3b6b5cdbf6b11ec1d89955.r57.cf2.rackcdn.com/pictures/2015/06/05/12322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39" y="571472"/>
            <a:ext cx="6215941" cy="7978601"/>
          </a:xfrm>
          <a:prstGeom prst="rect">
            <a:avLst/>
          </a:prstGeom>
          <a:noFill/>
        </p:spPr>
      </p:pic>
      <p:pic>
        <p:nvPicPr>
          <p:cNvPr id="5" name="4 Imagen" descr="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46" y="6429388"/>
            <a:ext cx="2000264" cy="2432621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0" y="2214546"/>
            <a:ext cx="285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Ediciones Jenny Galeana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2530" name="Picture 2" descr="Publicado por Gabriela moreno de garcia en 7:11 p. m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8" y="5857884"/>
            <a:ext cx="2562225" cy="2857500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785796" y="1500169"/>
          <a:ext cx="5286408" cy="6715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1068"/>
                <a:gridCol w="881068"/>
                <a:gridCol w="881068"/>
                <a:gridCol w="881068"/>
                <a:gridCol w="881068"/>
                <a:gridCol w="881068"/>
              </a:tblGrid>
              <a:tr h="1134058">
                <a:tc>
                  <a:txBody>
                    <a:bodyPr/>
                    <a:lstStyle/>
                    <a:p>
                      <a:r>
                        <a:rPr lang="es-MX" sz="2800" b="1" dirty="0" smtClean="0">
                          <a:latin typeface="Chiller" pitchFamily="82" charset="0"/>
                        </a:rPr>
                        <a:t>Hora</a:t>
                      </a:r>
                      <a:endParaRPr lang="es-MX" sz="2800" b="1" dirty="0">
                        <a:latin typeface="Chiller" pitchFamily="82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800" b="1" dirty="0" smtClean="0">
                          <a:latin typeface="Chiller" pitchFamily="82" charset="0"/>
                        </a:rPr>
                        <a:t>Lunes</a:t>
                      </a:r>
                      <a:endParaRPr lang="es-MX" sz="2800" b="1" dirty="0">
                        <a:latin typeface="Chiller" pitchFamily="82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800" b="1" dirty="0" smtClean="0">
                          <a:latin typeface="Chiller" pitchFamily="82" charset="0"/>
                        </a:rPr>
                        <a:t>Martes</a:t>
                      </a:r>
                      <a:endParaRPr lang="es-MX" sz="2800" b="1" dirty="0">
                        <a:latin typeface="Chiller" pitchFamily="82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b="1" dirty="0" smtClean="0">
                          <a:latin typeface="Chiller" pitchFamily="82" charset="0"/>
                        </a:rPr>
                        <a:t>Miércoles</a:t>
                      </a:r>
                      <a:endParaRPr lang="es-MX" sz="2000" b="1" dirty="0">
                        <a:latin typeface="Chiller" pitchFamily="82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800" b="1" dirty="0" smtClean="0">
                          <a:latin typeface="Chiller" pitchFamily="82" charset="0"/>
                        </a:rPr>
                        <a:t>Jueves</a:t>
                      </a:r>
                      <a:endParaRPr lang="es-MX" sz="2800" b="1" dirty="0">
                        <a:latin typeface="Chiller" pitchFamily="82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800" b="1" dirty="0" smtClean="0">
                          <a:latin typeface="Chiller" pitchFamily="82" charset="0"/>
                        </a:rPr>
                        <a:t>Viernes</a:t>
                      </a:r>
                      <a:endParaRPr lang="es-MX" sz="2800" b="1" dirty="0">
                        <a:latin typeface="Chiller" pitchFamily="82" charset="0"/>
                      </a:endParaRPr>
                    </a:p>
                  </a:txBody>
                  <a:tcPr marL="68580" marR="68580" marT="60960" marB="60960"/>
                </a:tc>
              </a:tr>
              <a:tr h="930185"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9:00</a:t>
                      </a:r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Honores</a:t>
                      </a:r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Música</a:t>
                      </a:r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E. Física</a:t>
                      </a:r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Inglés</a:t>
                      </a:r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Danza</a:t>
                      </a:r>
                      <a:endParaRPr lang="es-MX" sz="1600" dirty="0"/>
                    </a:p>
                  </a:txBody>
                  <a:tcPr marL="68580" marR="68580" marT="60960" marB="60960"/>
                </a:tc>
              </a:tr>
              <a:tr h="930185"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</a:tr>
              <a:tr h="930185"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</a:tr>
              <a:tr h="930185"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</a:tr>
              <a:tr h="930185"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</a:tr>
              <a:tr h="930185"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endParaRPr lang="es-MX" sz="16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143116" y="785787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smtClean="0">
                <a:solidFill>
                  <a:srgbClr val="7030A0"/>
                </a:solidFill>
                <a:latin typeface="Algerian" pitchFamily="82" charset="0"/>
              </a:rPr>
              <a:t>HORARIO</a:t>
            </a:r>
            <a:endParaRPr lang="es-MX" sz="4000" dirty="0">
              <a:solidFill>
                <a:srgbClr val="7030A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2143116" y="3047989"/>
          <a:ext cx="964413" cy="4095780"/>
        </p:xfrm>
        <a:graphic>
          <a:graphicData uri="http://schemas.openxmlformats.org/drawingml/2006/table">
            <a:tbl>
              <a:tblPr/>
              <a:tblGrid>
                <a:gridCol w="964413"/>
              </a:tblGrid>
              <a:tr h="4095780">
                <a:tc>
                  <a:txBody>
                    <a:bodyPr/>
                    <a:lstStyle/>
                    <a:p>
                      <a:endParaRPr lang="es-MX" sz="2400" dirty="0" smtClean="0"/>
                    </a:p>
                    <a:p>
                      <a:endParaRPr lang="es-MX" sz="2400" dirty="0"/>
                    </a:p>
                  </a:txBody>
                  <a:tcPr marL="68580" marR="68580" marT="60960" marB="6096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285992" y="857224"/>
            <a:ext cx="3089694" cy="66675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42907"/>
              </a:avLst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itchFamily="82" charset="0"/>
              </a:rPr>
              <a:t>Cumpleaños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lgerian" pitchFamily="82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785794" y="2071670"/>
          <a:ext cx="5357853" cy="62865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85950"/>
                <a:gridCol w="1700895"/>
                <a:gridCol w="1871008"/>
              </a:tblGrid>
              <a:tr h="1571636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AGOSTO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SEPTIEMBRE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OCTUBRE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NOVIEMBRE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DICIEMBRE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ENERO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FEBRERO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MARZO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ABRIL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   MAYO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JUNIO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MX" sz="2000" dirty="0" smtClean="0">
                          <a:latin typeface="Cambria Math" pitchFamily="18" charset="0"/>
                          <a:ea typeface="Cambria Math" pitchFamily="18" charset="0"/>
                        </a:rPr>
                        <a:t>JULIO</a:t>
                      </a:r>
                      <a:endParaRPr lang="es-MX" sz="2000" dirty="0">
                        <a:latin typeface="Cambria Math" pitchFamily="18" charset="0"/>
                        <a:ea typeface="Cambria Math" pitchFamily="18" charset="0"/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785794" y="2714612"/>
            <a:ext cx="5143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ial Narrow" pitchFamily="34" charset="0"/>
                <a:cs typeface="Aharoni" pitchFamily="2" charset="-79"/>
              </a:rPr>
              <a:t>María                       Adriana                  </a:t>
            </a:r>
            <a:r>
              <a:rPr lang="es-MX" dirty="0" err="1" smtClean="0">
                <a:latin typeface="Arial Narrow" pitchFamily="34" charset="0"/>
                <a:cs typeface="Aharoni" pitchFamily="2" charset="-79"/>
              </a:rPr>
              <a:t>Sarahi</a:t>
            </a:r>
            <a:endParaRPr lang="es-MX" dirty="0" smtClean="0">
              <a:latin typeface="Arial Narrow" pitchFamily="34" charset="0"/>
              <a:cs typeface="Aharoni" pitchFamily="2" charset="-79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r>
              <a:rPr lang="es-MX" dirty="0" smtClean="0">
                <a:latin typeface="Arial Narrow" pitchFamily="34" charset="0"/>
                <a:cs typeface="Aharoni" pitchFamily="2" charset="-79"/>
              </a:rPr>
              <a:t>Ángeles                   Carmen               Lorena</a:t>
            </a: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r>
              <a:rPr lang="es-MX" dirty="0" smtClean="0">
                <a:latin typeface="Arial Narrow" pitchFamily="34" charset="0"/>
                <a:cs typeface="Aharoni" pitchFamily="2" charset="-79"/>
              </a:rPr>
              <a:t>Jenny                     Juan                         Guadalupe</a:t>
            </a: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endParaRPr lang="es-MX" dirty="0" smtClean="0">
              <a:latin typeface="Arial Narrow" pitchFamily="34" charset="0"/>
            </a:endParaRPr>
          </a:p>
          <a:p>
            <a:r>
              <a:rPr lang="es-MX" dirty="0" smtClean="0">
                <a:latin typeface="Arial Narrow" pitchFamily="34" charset="0"/>
                <a:cs typeface="Aharoni" pitchFamily="2" charset="-79"/>
              </a:rPr>
              <a:t>Lulú                        Estrella                         Hada</a:t>
            </a:r>
          </a:p>
          <a:p>
            <a:endParaRPr lang="es-MX" dirty="0"/>
          </a:p>
        </p:txBody>
      </p:sp>
      <p:pic>
        <p:nvPicPr>
          <p:cNvPr id="8" name="7 Imagen" descr="5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40" y="5486468"/>
            <a:ext cx="1285860" cy="3657532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0" y="2214546"/>
            <a:ext cx="2857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Ediciones Jenny Galeana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0482" name="Picture 2" descr="https://sp.yimg.com/ib/th?id=JN.K%2fdvzBXlzAQaldm1tUQglg&amp;pid=15.1&amp;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12" y="5786446"/>
            <a:ext cx="2190750" cy="285750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785926" y="571473"/>
            <a:ext cx="3429024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Agosto 2015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36563" y="1285851"/>
          <a:ext cx="6064270" cy="735811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19046"/>
                <a:gridCol w="1206662"/>
                <a:gridCol w="1212854"/>
                <a:gridCol w="1212854"/>
                <a:gridCol w="1212854"/>
              </a:tblGrid>
              <a:tr h="512302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gradFill flip="none" rotWithShape="1">
                      <a:gsLst>
                        <a:gs pos="0">
                          <a:schemeClr val="accent4">
                            <a:tint val="66000"/>
                            <a:satMod val="160000"/>
                          </a:schemeClr>
                        </a:gs>
                        <a:gs pos="50000">
                          <a:schemeClr val="accent4">
                            <a:tint val="44500"/>
                            <a:satMod val="160000"/>
                          </a:schemeClr>
                        </a:gs>
                        <a:gs pos="100000">
                          <a:schemeClr val="accent4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449557"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</a:p>
                  </a:txBody>
                  <a:tcPr marL="91439" marR="91439" marT="45717" marB="45717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4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5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6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7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49064"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</a:p>
                  </a:txBody>
                  <a:tcPr marL="91439" marR="91439" marT="45717" marB="45717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12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13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14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49064"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</a:p>
                  </a:txBody>
                  <a:tcPr marL="91439" marR="91439" marT="45717" marB="45717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19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20</a:t>
                      </a:r>
                    </a:p>
                    <a:p>
                      <a:pPr algn="r"/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21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49064"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24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Inicio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del ciclo Escolar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25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26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27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28</a:t>
                      </a:r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49064">
                <a:tc>
                  <a:txBody>
                    <a:bodyPr/>
                    <a:lstStyle/>
                    <a:p>
                      <a:pPr algn="r"/>
                      <a:endParaRPr lang="es-MX" sz="180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r>
                        <a:rPr lang="es-MX" sz="180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31</a:t>
                      </a:r>
                    </a:p>
                  </a:txBody>
                  <a:tcPr marL="91439" marR="91439" marT="45717" marB="45717"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2" name="1 Imagen" descr="283280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8" y="6002164"/>
            <a:ext cx="1681158" cy="3141836"/>
          </a:xfrm>
          <a:prstGeom prst="rect">
            <a:avLst/>
          </a:prstGeom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57165" y="1142976"/>
          <a:ext cx="6143670" cy="757242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28734"/>
                <a:gridCol w="1228734"/>
                <a:gridCol w="1228734"/>
                <a:gridCol w="1228734"/>
                <a:gridCol w="1228734"/>
              </a:tblGrid>
              <a:tr h="646660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4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474398">
                <a:tc gridSpan="5">
                  <a:txBody>
                    <a:bodyPr/>
                    <a:lstStyle/>
                    <a:p>
                      <a:pPr algn="l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/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s-MX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67612"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20636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3710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16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Suspensión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de labores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endParaRPr lang="es-MX" sz="18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</a:p>
                    <a:p>
                      <a:pPr algn="r"/>
                      <a:endParaRPr lang="es-MX" sz="1800" b="0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82548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25</a:t>
                      </a:r>
                    </a:p>
                    <a:p>
                      <a:pPr algn="l"/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 técnico escolar</a:t>
                      </a:r>
                      <a:endParaRPr lang="es-MX" sz="1400" b="1" baseline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96864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10" marB="45710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643050" y="285720"/>
            <a:ext cx="4214842" cy="7858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Septiembre</a:t>
            </a:r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2015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pic>
        <p:nvPicPr>
          <p:cNvPr id="38914" name="Picture 2" descr="Nenas, Muñequitas PNG 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46" y="5786446"/>
            <a:ext cx="1724025" cy="28575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428868" y="428596"/>
            <a:ext cx="3799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  <a:latin typeface="Kristen ITC" pitchFamily="66" charset="0"/>
                <a:ea typeface="Calibri" pitchFamily="34" charset="0"/>
                <a:cs typeface="Times New Roman" pitchFamily="18" charset="0"/>
              </a:rPr>
              <a:t>OCTUBRE 2015</a:t>
            </a:r>
            <a:endParaRPr lang="es-MX" sz="3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11163" y="1000099"/>
          <a:ext cx="6018234" cy="764386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19312"/>
                <a:gridCol w="1219312"/>
                <a:gridCol w="1219312"/>
                <a:gridCol w="1219312"/>
                <a:gridCol w="1140986"/>
              </a:tblGrid>
              <a:tr h="709942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gradFill flip="none" rotWithShape="1">
                      <a:gsLst>
                        <a:gs pos="0">
                          <a:schemeClr val="accent6"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386441"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6441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86441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291744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482854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29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700" b="0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30</a:t>
                      </a:r>
                    </a:p>
                    <a:p>
                      <a:pPr algn="l"/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 técnico escolar</a:t>
                      </a:r>
                      <a:endParaRPr lang="es-MX" sz="1400" b="1" baseline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5" marR="91435" marT="45722" marB="45722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imagenes minus\marcos y plantillas\8e485f9ee7f28c7b1963a49eba043a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68" y="285720"/>
            <a:ext cx="6797631" cy="864399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1000108" y="500034"/>
            <a:ext cx="5072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Noviembre 2015</a:t>
            </a:r>
            <a:endParaRPr lang="es-ES" sz="54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5 Imagen" descr="my_new_doll_special_halloween_2013_by_rooheditions-d6pw58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8" y="5572132"/>
            <a:ext cx="1605454" cy="2962135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28605" y="1357291"/>
          <a:ext cx="5862985" cy="700092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00158"/>
                <a:gridCol w="1062353"/>
                <a:gridCol w="1200158"/>
                <a:gridCol w="1200158"/>
                <a:gridCol w="1200158"/>
              </a:tblGrid>
              <a:tr h="779843"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Lunes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Martes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Miércoles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Jueves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Viernes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503051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03051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10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11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12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20520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16</a:t>
                      </a: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17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18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19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Suspensión de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 labores</a:t>
                      </a:r>
                      <a:endParaRPr lang="es-MX" sz="1400" b="1" dirty="0" smtClean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  <a:p>
                      <a:pPr algn="r"/>
                      <a:endParaRPr lang="es-MX" sz="18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94457"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23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24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25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26</a:t>
                      </a:r>
                      <a:endParaRPr lang="es-MX" sz="1800" b="0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800" b="0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27</a:t>
                      </a:r>
                    </a:p>
                    <a:p>
                      <a:pPr algn="r"/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Kristen ITC" pitchFamily="66" charset="0"/>
                        </a:rPr>
                        <a:t>Consejo técnico escolar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Kristen ITC" pitchFamily="66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508</Words>
  <Application>Microsoft Office PowerPoint</Application>
  <PresentationFormat>Presentación en pantalla (4:3)</PresentationFormat>
  <Paragraphs>461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Jenny</dc:creator>
  <cp:lastModifiedBy>Jenny</cp:lastModifiedBy>
  <cp:revision>57</cp:revision>
  <dcterms:created xsi:type="dcterms:W3CDTF">2015-06-07T23:28:21Z</dcterms:created>
  <dcterms:modified xsi:type="dcterms:W3CDTF">2015-06-26T21:11:11Z</dcterms:modified>
</cp:coreProperties>
</file>