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4" r:id="rId3"/>
    <p:sldId id="288" r:id="rId4"/>
    <p:sldId id="290" r:id="rId5"/>
    <p:sldId id="289" r:id="rId6"/>
    <p:sldId id="287" r:id="rId7"/>
    <p:sldId id="271" r:id="rId8"/>
    <p:sldId id="259" r:id="rId9"/>
    <p:sldId id="275" r:id="rId10"/>
    <p:sldId id="274" r:id="rId11"/>
    <p:sldId id="272" r:id="rId12"/>
    <p:sldId id="258" r:id="rId13"/>
    <p:sldId id="279" r:id="rId14"/>
    <p:sldId id="257" r:id="rId15"/>
    <p:sldId id="281" r:id="rId16"/>
    <p:sldId id="261" r:id="rId17"/>
    <p:sldId id="282" r:id="rId18"/>
    <p:sldId id="263" r:id="rId19"/>
    <p:sldId id="264" r:id="rId20"/>
    <p:sldId id="283" r:id="rId21"/>
  </p:sldIdLst>
  <p:sldSz cx="9144000" cy="6858000" type="screen4x3"/>
  <p:notesSz cx="7102475" cy="93884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1" autoAdjust="0"/>
    <p:restoredTop sz="94660"/>
  </p:normalViewPr>
  <p:slideViewPr>
    <p:cSldViewPr>
      <p:cViewPr>
        <p:scale>
          <a:sx n="90" d="100"/>
          <a:sy n="90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F0A3-ECDE-4AEF-ACAE-89E639BEFADE}" type="datetimeFigureOut">
              <a:rPr lang="es-MX" smtClean="0"/>
              <a:pPr/>
              <a:t>09/08/2015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05F1-B869-4BDD-BE3B-BFA6704928B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4752528" cy="6858000"/>
          </a:xfrm>
          <a:prstGeom prst="rect">
            <a:avLst/>
          </a:prstGeom>
        </p:spPr>
      </p:pic>
      <p:pic>
        <p:nvPicPr>
          <p:cNvPr id="21" name="20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395536" y="404664"/>
            <a:ext cx="3697999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179512" y="620688"/>
            <a:ext cx="3743126" cy="576064"/>
          </a:xfrm>
          <a:prstGeom prst="homePlate">
            <a:avLst>
              <a:gd name="adj" fmla="val 42455"/>
            </a:avLst>
          </a:prstGeom>
          <a:solidFill>
            <a:srgbClr val="FFFFFF"/>
          </a:solidFill>
          <a:ln w="76200" cap="rnd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Kristen ITC" pitchFamily="66" charset="0"/>
                <a:cs typeface="Arial" pitchFamily="34" charset="0"/>
              </a:rPr>
              <a:t>H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Kristen ITC" pitchFamily="66" charset="0"/>
                <a:cs typeface="Arial" pitchFamily="34" charset="0"/>
              </a:rPr>
              <a:t>o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Kristen ITC" pitchFamily="66" charset="0"/>
                <a:cs typeface="Arial" pitchFamily="34" charset="0"/>
              </a:rPr>
              <a:t>r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C000"/>
                </a:solidFill>
                <a:effectLst/>
                <a:latin typeface="Kristen ITC" pitchFamily="66" charset="0"/>
                <a:cs typeface="Arial" pitchFamily="34" charset="0"/>
              </a:rPr>
              <a:t>a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Kristen ITC" pitchFamily="66" charset="0"/>
                <a:cs typeface="Arial" pitchFamily="34" charset="0"/>
              </a:rPr>
              <a:t>r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C45911"/>
                </a:solidFill>
                <a:effectLst/>
                <a:latin typeface="Kristen ITC" pitchFamily="66" charset="0"/>
                <a:cs typeface="Arial" pitchFamily="34" charset="0"/>
              </a:rPr>
              <a:t>i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0066"/>
                </a:solidFill>
                <a:effectLst/>
                <a:latin typeface="Kristen ITC" pitchFamily="66" charset="0"/>
                <a:cs typeface="Arial" pitchFamily="34" charset="0"/>
              </a:rPr>
              <a:t>o 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6600"/>
                </a:solidFill>
                <a:effectLst/>
                <a:latin typeface="Kristen ITC" pitchFamily="66" charset="0"/>
                <a:cs typeface="Arial" pitchFamily="34" charset="0"/>
              </a:rPr>
              <a:t>d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003300"/>
                </a:solidFill>
                <a:effectLst/>
                <a:latin typeface="Kristen ITC" pitchFamily="66" charset="0"/>
                <a:cs typeface="Arial" pitchFamily="34" charset="0"/>
              </a:rPr>
              <a:t>e 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Kristen ITC" pitchFamily="66" charset="0"/>
                <a:cs typeface="Arial" pitchFamily="34" charset="0"/>
              </a:rPr>
              <a:t>c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Kristen ITC" pitchFamily="66" charset="0"/>
                <a:cs typeface="Arial" pitchFamily="34" charset="0"/>
              </a:rPr>
              <a:t>l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Kristen ITC" pitchFamily="66" charset="0"/>
                <a:cs typeface="Arial" pitchFamily="34" charset="0"/>
              </a:rPr>
              <a:t>a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Kristen ITC" pitchFamily="66" charset="0"/>
                <a:cs typeface="Arial" pitchFamily="34" charset="0"/>
              </a:rPr>
              <a:t>s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FFC000"/>
                </a:solidFill>
                <a:effectLst/>
                <a:latin typeface="Kristen ITC" pitchFamily="66" charset="0"/>
                <a:cs typeface="Arial" pitchFamily="34" charset="0"/>
              </a:rPr>
              <a:t>e</a:t>
            </a:r>
            <a:r>
              <a:rPr kumimoji="0" lang="es-MX" sz="4100" b="1" i="0" u="none" strike="noStrike" cap="none" normalizeH="0" baseline="30000" dirty="0" smtClean="0">
                <a:ln>
                  <a:noFill/>
                </a:ln>
                <a:solidFill>
                  <a:srgbClr val="00B050"/>
                </a:solidFill>
                <a:effectLst/>
                <a:latin typeface="Kristen ITC" pitchFamily="66" charset="0"/>
                <a:cs typeface="Arial" pitchFamily="34" charset="0"/>
              </a:rPr>
              <a:t>s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risten ITC" pitchFamily="66" charset="0"/>
              <a:cs typeface="Arial" pitchFamily="34" charset="0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79512" y="1412776"/>
          <a:ext cx="3744415" cy="4608513"/>
        </p:xfrm>
        <a:graphic>
          <a:graphicData uri="http://schemas.openxmlformats.org/drawingml/2006/table">
            <a:tbl>
              <a:tblPr/>
              <a:tblGrid>
                <a:gridCol w="564180"/>
                <a:gridCol w="586733"/>
                <a:gridCol w="610413"/>
                <a:gridCol w="756251"/>
                <a:gridCol w="599512"/>
                <a:gridCol w="627326"/>
              </a:tblGrid>
              <a:tr h="718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Hora</a:t>
                      </a:r>
                      <a:endParaRPr lang="es-MX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Lunes</a:t>
                      </a:r>
                      <a:endParaRPr lang="es-MX" sz="13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Martes</a:t>
                      </a:r>
                      <a:endParaRPr lang="es-MX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Miércoles</a:t>
                      </a:r>
                      <a:endParaRPr lang="es-MX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Jueves</a:t>
                      </a:r>
                      <a:endParaRPr lang="es-MX" sz="13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Bradley Hand ITC"/>
                          <a:ea typeface="Calibri"/>
                          <a:cs typeface="Times New Roman"/>
                        </a:rPr>
                        <a:t>Viernes</a:t>
                      </a:r>
                      <a:endParaRPr lang="es-MX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7" name="26 Imagen" descr="portada1 - copia - c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76672"/>
            <a:ext cx="3600400" cy="597666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6948264" y="5445224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2" name="21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6" name="5 Imagen" descr="coct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692696"/>
            <a:ext cx="3581513" cy="561662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Rectángulo 12"/>
          <p:cNvSpPr/>
          <p:nvPr/>
        </p:nvSpPr>
        <p:spPr>
          <a:xfrm>
            <a:off x="5724128" y="476672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23" name="22 Imagen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509120"/>
            <a:ext cx="1005086" cy="1509142"/>
          </a:xfrm>
          <a:prstGeom prst="rect">
            <a:avLst/>
          </a:prstGeom>
        </p:spPr>
      </p:pic>
      <p:pic>
        <p:nvPicPr>
          <p:cNvPr id="24" name="23 Imagen" descr="10.jpg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332656"/>
            <a:ext cx="936104" cy="10881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4" name="23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1412776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2" name="Rectángulo 12"/>
          <p:cNvSpPr/>
          <p:nvPr/>
        </p:nvSpPr>
        <p:spPr>
          <a:xfrm>
            <a:off x="5580112" y="476672"/>
            <a:ext cx="31470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</a:t>
            </a:r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14" name="Rectángulo 12"/>
          <p:cNvSpPr/>
          <p:nvPr/>
        </p:nvSpPr>
        <p:spPr>
          <a:xfrm>
            <a:off x="323528" y="476672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26" name="25 Imagen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581128"/>
            <a:ext cx="1005086" cy="1509142"/>
          </a:xfrm>
          <a:prstGeom prst="rect">
            <a:avLst/>
          </a:prstGeom>
        </p:spPr>
      </p:pic>
      <p:pic>
        <p:nvPicPr>
          <p:cNvPr id="27" name="26 Imagen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437112"/>
            <a:ext cx="1005086" cy="1509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6" name="15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8" name="7 Imagen" descr="diciembre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476672"/>
            <a:ext cx="3816425" cy="5904656"/>
          </a:xfrm>
          <a:prstGeom prst="rect">
            <a:avLst/>
          </a:prstGeom>
        </p:spPr>
      </p:pic>
      <p:pic>
        <p:nvPicPr>
          <p:cNvPr id="9" name="8 Imagen" descr="enero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6056" y="476672"/>
            <a:ext cx="3888432" cy="5904656"/>
          </a:xfrm>
          <a:prstGeom prst="rect">
            <a:avLst/>
          </a:prstGeom>
        </p:spPr>
      </p:pic>
      <p:pic>
        <p:nvPicPr>
          <p:cNvPr id="20" name="19 Imagen" descr="11.jpg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332656"/>
            <a:ext cx="792088" cy="1152129"/>
          </a:xfrm>
          <a:prstGeom prst="rect">
            <a:avLst/>
          </a:prstGeom>
        </p:spPr>
      </p:pic>
      <p:pic>
        <p:nvPicPr>
          <p:cNvPr id="21" name="20 Imagen" descr="9.gif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048" y="404664"/>
            <a:ext cx="974030" cy="1256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6" name="25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1340768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20072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5" name="Rectángulo 12"/>
          <p:cNvSpPr/>
          <p:nvPr/>
        </p:nvSpPr>
        <p:spPr>
          <a:xfrm>
            <a:off x="5724128" y="404664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20" name="Rectángulo 12"/>
          <p:cNvSpPr/>
          <p:nvPr/>
        </p:nvSpPr>
        <p:spPr>
          <a:xfrm>
            <a:off x="251520" y="548680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27" name="26 Imagen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653136"/>
            <a:ext cx="1005086" cy="1365126"/>
          </a:xfrm>
          <a:prstGeom prst="rect">
            <a:avLst/>
          </a:prstGeom>
        </p:spPr>
      </p:pic>
      <p:pic>
        <p:nvPicPr>
          <p:cNvPr id="28" name="27 Imagen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581128"/>
            <a:ext cx="1005086" cy="1365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2" name="11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6" name="5 Imagen" descr="feb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79512" y="476672"/>
            <a:ext cx="3960440" cy="5904656"/>
          </a:xfrm>
          <a:prstGeom prst="rect">
            <a:avLst/>
          </a:prstGeom>
        </p:spPr>
      </p:pic>
      <p:pic>
        <p:nvPicPr>
          <p:cNvPr id="7" name="6 Imagen" descr="marzo.jp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064" y="620688"/>
            <a:ext cx="3888432" cy="5832648"/>
          </a:xfrm>
          <a:prstGeom prst="rect">
            <a:avLst/>
          </a:prstGeom>
        </p:spPr>
      </p:pic>
      <p:pic>
        <p:nvPicPr>
          <p:cNvPr id="16" name="15 Imagen" descr="m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092843">
            <a:off x="110037" y="300239"/>
            <a:ext cx="1031748" cy="748284"/>
          </a:xfrm>
          <a:prstGeom prst="rect">
            <a:avLst/>
          </a:prstGeom>
        </p:spPr>
      </p:pic>
      <p:pic>
        <p:nvPicPr>
          <p:cNvPr id="17" name="16 Imagen" descr="butterfly decal 004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2041" y="404664"/>
            <a:ext cx="1152128" cy="1254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5" name="24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1412776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5" name="Rectángulo 12"/>
          <p:cNvSpPr/>
          <p:nvPr/>
        </p:nvSpPr>
        <p:spPr>
          <a:xfrm>
            <a:off x="5652120" y="404664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20" name="Rectángulo 12"/>
          <p:cNvSpPr/>
          <p:nvPr/>
        </p:nvSpPr>
        <p:spPr>
          <a:xfrm>
            <a:off x="251520" y="476672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29" name="28 Imagen" descr="dibujos-mariposa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867720" y="5133280"/>
            <a:ext cx="1081669" cy="985477"/>
          </a:xfrm>
          <a:prstGeom prst="rect">
            <a:avLst/>
          </a:prstGeom>
        </p:spPr>
      </p:pic>
      <p:pic>
        <p:nvPicPr>
          <p:cNvPr id="30" name="29 Imagen" descr="dibujos-mariposa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836272" y="5061272"/>
            <a:ext cx="1081669" cy="985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6" name="15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6" name="5 Imagen" descr="abril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3404" y="669850"/>
            <a:ext cx="3674539" cy="5567461"/>
          </a:xfrm>
          <a:prstGeom prst="rect">
            <a:avLst/>
          </a:prstGeom>
        </p:spPr>
      </p:pic>
      <p:pic>
        <p:nvPicPr>
          <p:cNvPr id="7" name="6 Imagen" descr="mayo.jpg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048" y="620688"/>
            <a:ext cx="3744416" cy="5616624"/>
          </a:xfrm>
          <a:prstGeom prst="rect">
            <a:avLst/>
          </a:prstGeom>
        </p:spPr>
      </p:pic>
      <p:pic>
        <p:nvPicPr>
          <p:cNvPr id="18" name="17 Imagen" descr="mariposa.png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3" y="332656"/>
            <a:ext cx="1080120" cy="1296144"/>
          </a:xfrm>
          <a:prstGeom prst="rect">
            <a:avLst/>
          </a:prstGeom>
        </p:spPr>
      </p:pic>
      <p:pic>
        <p:nvPicPr>
          <p:cNvPr id="19" name="18 Imagen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76672"/>
            <a:ext cx="1050822" cy="1207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6" name="25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23528" y="1340768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pPr algn="r"/>
            <a:r>
              <a:rPr lang="es-MX" b="1" dirty="0" smtClean="0"/>
              <a:t>_______________________________ </a:t>
            </a:r>
          </a:p>
          <a:p>
            <a:pPr algn="r"/>
            <a:r>
              <a:rPr lang="es-MX" b="1" dirty="0" smtClean="0"/>
              <a:t>_______________________________ </a:t>
            </a:r>
          </a:p>
          <a:p>
            <a:pPr algn="r"/>
            <a:r>
              <a:rPr lang="es-MX" b="1" dirty="0" smtClean="0"/>
              <a:t>________________________</a:t>
            </a:r>
          </a:p>
          <a:p>
            <a:pPr algn="r"/>
            <a:r>
              <a:rPr lang="es-MX" b="1" dirty="0" smtClean="0"/>
              <a:t>________________________ </a:t>
            </a:r>
          </a:p>
          <a:p>
            <a:pPr algn="r"/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5" name="Rectángulo 12"/>
          <p:cNvSpPr/>
          <p:nvPr/>
        </p:nvSpPr>
        <p:spPr>
          <a:xfrm>
            <a:off x="5724128" y="476672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20" name="Rectángulo 12"/>
          <p:cNvSpPr/>
          <p:nvPr/>
        </p:nvSpPr>
        <p:spPr>
          <a:xfrm>
            <a:off x="395536" y="476672"/>
            <a:ext cx="31518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29" name="28 Imagen" descr="dibujos-mariposa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39728" y="5133280"/>
            <a:ext cx="1081669" cy="985477"/>
          </a:xfrm>
          <a:prstGeom prst="rect">
            <a:avLst/>
          </a:prstGeom>
        </p:spPr>
      </p:pic>
      <p:pic>
        <p:nvPicPr>
          <p:cNvPr id="30" name="29 Imagen" descr="dibujos-mariposa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171976" y="5061272"/>
            <a:ext cx="1081669" cy="985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6" name="15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6" name="5 Imagen" descr="junio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476672"/>
            <a:ext cx="3672408" cy="5688632"/>
          </a:xfrm>
          <a:prstGeom prst="rect">
            <a:avLst/>
          </a:prstGeom>
        </p:spPr>
      </p:pic>
      <p:pic>
        <p:nvPicPr>
          <p:cNvPr id="7" name="6 Imagen" descr="julio.jp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20072" y="548680"/>
            <a:ext cx="3600400" cy="5544616"/>
          </a:xfrm>
          <a:prstGeom prst="rect">
            <a:avLst/>
          </a:prstGeom>
        </p:spPr>
      </p:pic>
      <p:pic>
        <p:nvPicPr>
          <p:cNvPr id="18" name="17 Imagen" descr="m1.jp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3528" y="404664"/>
            <a:ext cx="768354" cy="792088"/>
          </a:xfrm>
          <a:prstGeom prst="rect">
            <a:avLst/>
          </a:prstGeom>
        </p:spPr>
      </p:pic>
      <p:pic>
        <p:nvPicPr>
          <p:cNvPr id="19" name="18 Imagen" descr="m5.jpg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9844" y="404664"/>
            <a:ext cx="984156" cy="868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pPr algn="r"/>
            <a:r>
              <a:rPr lang="es-MX" b="1" dirty="0" smtClean="0"/>
              <a:t>_______________________________ </a:t>
            </a:r>
          </a:p>
          <a:p>
            <a:pPr algn="r"/>
            <a:r>
              <a:rPr lang="es-MX" b="1" dirty="0" smtClean="0"/>
              <a:t>_______________________________ </a:t>
            </a:r>
          </a:p>
          <a:p>
            <a:pPr algn="r"/>
            <a:r>
              <a:rPr lang="es-MX" b="1" dirty="0" smtClean="0"/>
              <a:t>________________________</a:t>
            </a:r>
          </a:p>
          <a:p>
            <a:pPr algn="r"/>
            <a:r>
              <a:rPr lang="es-MX" b="1" dirty="0" smtClean="0"/>
              <a:t>________________________ </a:t>
            </a:r>
          </a:p>
          <a:p>
            <a:pPr algn="r"/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7" name="Rectángulo 12"/>
          <p:cNvSpPr/>
          <p:nvPr/>
        </p:nvSpPr>
        <p:spPr>
          <a:xfrm>
            <a:off x="5833851" y="476672"/>
            <a:ext cx="208582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Notas</a:t>
            </a:r>
            <a:endParaRPr lang="es-ES" sz="50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17" name="16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2" name="21 Imagen" descr="dibujos-mariposa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80518">
            <a:off x="5185135" y="5126739"/>
            <a:ext cx="1081669" cy="985477"/>
          </a:xfrm>
          <a:prstGeom prst="rect">
            <a:avLst/>
          </a:prstGeom>
        </p:spPr>
      </p:pic>
      <p:pic>
        <p:nvPicPr>
          <p:cNvPr id="23" name="22 Imagen" descr="dibujos-mariposas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219459">
            <a:off x="963040" y="1871049"/>
            <a:ext cx="2810271" cy="2560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5976" cy="6858000"/>
          </a:xfrm>
          <a:prstGeom prst="rect">
            <a:avLst/>
          </a:prstGeom>
        </p:spPr>
      </p:pic>
      <p:pic>
        <p:nvPicPr>
          <p:cNvPr id="14" name="13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</p:spPr>
      </p:pic>
      <p:pic>
        <p:nvPicPr>
          <p:cNvPr id="6" name="5 Imagen" descr="calendario_escolar_sep_2015_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8680"/>
            <a:ext cx="3744416" cy="5688632"/>
          </a:xfrm>
          <a:prstGeom prst="rect">
            <a:avLst/>
          </a:prstGeom>
        </p:spPr>
      </p:pic>
      <p:pic>
        <p:nvPicPr>
          <p:cNvPr id="10" name="9 Imagen" descr="normalidad minima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548680"/>
            <a:ext cx="3600400" cy="5688632"/>
          </a:xfrm>
          <a:prstGeom prst="rect">
            <a:avLst/>
          </a:prstGeom>
        </p:spPr>
      </p:pic>
      <p:pic>
        <p:nvPicPr>
          <p:cNvPr id="16" name="15 Imagen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5085184"/>
            <a:ext cx="1440160" cy="1101104"/>
          </a:xfrm>
          <a:prstGeom prst="rect">
            <a:avLst/>
          </a:prstGeom>
        </p:spPr>
      </p:pic>
      <p:pic>
        <p:nvPicPr>
          <p:cNvPr id="18" name="17 Imagen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5589240"/>
            <a:ext cx="2619375" cy="7894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28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30" name="29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9512" y="1340768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20072" y="1268760"/>
            <a:ext cx="3672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21" name="Rectángulo 12"/>
          <p:cNvSpPr/>
          <p:nvPr/>
        </p:nvSpPr>
        <p:spPr>
          <a:xfrm>
            <a:off x="6156176" y="404664"/>
            <a:ext cx="208582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Notas</a:t>
            </a:r>
            <a:endParaRPr lang="es-ES" sz="50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22" name="Rectángulo 12"/>
          <p:cNvSpPr/>
          <p:nvPr/>
        </p:nvSpPr>
        <p:spPr>
          <a:xfrm>
            <a:off x="755576" y="332656"/>
            <a:ext cx="208582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Notas</a:t>
            </a:r>
            <a:endParaRPr lang="es-ES" sz="50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31" name="30 Imagen" descr="dibujos-mariposa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908280" y="5061272"/>
            <a:ext cx="1081669" cy="985477"/>
          </a:xfrm>
          <a:prstGeom prst="rect">
            <a:avLst/>
          </a:prstGeom>
        </p:spPr>
      </p:pic>
      <p:pic>
        <p:nvPicPr>
          <p:cNvPr id="32" name="31 Imagen" descr="dibujos-mariposas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39728" y="4989264"/>
            <a:ext cx="1081669" cy="985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392488" cy="6858000"/>
          </a:xfrm>
          <a:prstGeom prst="rect">
            <a:avLst/>
          </a:prstGeom>
        </p:spPr>
      </p:pic>
      <p:pic>
        <p:nvPicPr>
          <p:cNvPr id="17" name="16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716016" cy="6858000"/>
          </a:xfrm>
          <a:prstGeom prst="rect">
            <a:avLst/>
          </a:prstGeom>
        </p:spPr>
      </p:pic>
      <p:pic>
        <p:nvPicPr>
          <p:cNvPr id="1026" name="Imagen 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48680"/>
            <a:ext cx="3888432" cy="2808312"/>
          </a:xfrm>
          <a:prstGeom prst="rect">
            <a:avLst/>
          </a:prstGeom>
          <a:noFill/>
        </p:spPr>
      </p:pic>
      <p:pic>
        <p:nvPicPr>
          <p:cNvPr id="1027" name="Imagen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573016"/>
            <a:ext cx="3744416" cy="2592287"/>
          </a:xfrm>
          <a:prstGeom prst="rect">
            <a:avLst/>
          </a:prstGeom>
          <a:noFill/>
        </p:spPr>
      </p:pic>
      <p:pic>
        <p:nvPicPr>
          <p:cNvPr id="1030" name="Imagen 1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620688"/>
            <a:ext cx="3672408" cy="2808312"/>
          </a:xfrm>
          <a:prstGeom prst="rect">
            <a:avLst/>
          </a:prstGeom>
          <a:noFill/>
        </p:spPr>
      </p:pic>
      <p:pic>
        <p:nvPicPr>
          <p:cNvPr id="1031" name="Imagen 1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73016"/>
            <a:ext cx="360040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4680520" cy="6858000"/>
          </a:xfrm>
          <a:prstGeom prst="rect">
            <a:avLst/>
          </a:prstGeom>
        </p:spPr>
      </p:pic>
      <p:pic>
        <p:nvPicPr>
          <p:cNvPr id="12" name="11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6" name="Imagen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547803" cy="2708920"/>
          </a:xfrm>
          <a:prstGeom prst="rect">
            <a:avLst/>
          </a:prstGeom>
          <a:noFill/>
        </p:spPr>
      </p:pic>
      <p:pic>
        <p:nvPicPr>
          <p:cNvPr id="7" name="Imagen 2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3534376" cy="2808312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2050" name="Imagen 7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48680"/>
            <a:ext cx="3816424" cy="2996952"/>
          </a:xfrm>
          <a:prstGeom prst="rect">
            <a:avLst/>
          </a:prstGeom>
          <a:noFill/>
        </p:spPr>
      </p:pic>
      <p:pic>
        <p:nvPicPr>
          <p:cNvPr id="2051" name="Imagen 7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645024"/>
            <a:ext cx="3714055" cy="2590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6" name="15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3074" name="Imagen 2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3600400" cy="2952328"/>
          </a:xfrm>
          <a:prstGeom prst="rect">
            <a:avLst/>
          </a:prstGeom>
          <a:noFill/>
        </p:spPr>
      </p:pic>
      <p:pic>
        <p:nvPicPr>
          <p:cNvPr id="3075" name="Imagen 7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429000"/>
            <a:ext cx="3611885" cy="2924944"/>
          </a:xfrm>
          <a:prstGeom prst="rect">
            <a:avLst/>
          </a:prstGeom>
          <a:noFill/>
        </p:spPr>
      </p:pic>
      <p:sp>
        <p:nvSpPr>
          <p:cNvPr id="10" name="Rectángulo 12"/>
          <p:cNvSpPr/>
          <p:nvPr/>
        </p:nvSpPr>
        <p:spPr>
          <a:xfrm>
            <a:off x="683568" y="476672"/>
            <a:ext cx="208582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Notas</a:t>
            </a:r>
            <a:endParaRPr lang="es-ES" sz="50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9512" y="1196752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pic>
        <p:nvPicPr>
          <p:cNvPr id="18" name="17 Imagen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437112"/>
            <a:ext cx="1005086" cy="1509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12" name="11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pic>
        <p:nvPicPr>
          <p:cNvPr id="6" name="Imagen 9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3744416" cy="2736304"/>
          </a:xfrm>
          <a:prstGeom prst="rect">
            <a:avLst/>
          </a:prstGeom>
          <a:noFill/>
        </p:spPr>
      </p:pic>
      <p:pic>
        <p:nvPicPr>
          <p:cNvPr id="7" name="Imagen 9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3610680" cy="2952328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076056" y="620688"/>
          <a:ext cx="3816424" cy="5328591"/>
        </p:xfrm>
        <a:graphic>
          <a:graphicData uri="http://schemas.openxmlformats.org/drawingml/2006/table">
            <a:tbl>
              <a:tblPr/>
              <a:tblGrid>
                <a:gridCol w="953893"/>
                <a:gridCol w="953893"/>
                <a:gridCol w="954319"/>
                <a:gridCol w="954319"/>
              </a:tblGrid>
              <a:tr h="2072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 </a:t>
                      </a:r>
                      <a:endParaRPr lang="es-MX" sz="11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  </a:t>
                      </a:r>
                      <a:endParaRPr lang="es-MX" sz="1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Bimestre</a:t>
                      </a:r>
                      <a:endParaRPr lang="es-MX" sz="11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Recepción </a:t>
                      </a:r>
                      <a:r>
                        <a:rPr lang="es-MX" sz="1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de cuadros</a:t>
                      </a:r>
                      <a:endParaRPr lang="es-MX" sz="12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endParaRPr lang="es-MX" sz="12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endParaRPr lang="es-MX" sz="12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endParaRPr lang="es-MX" sz="12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r>
                        <a:rPr lang="es-MX" sz="12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Entrega de </a:t>
                      </a:r>
                      <a:r>
                        <a:rPr lang="es-MX" sz="1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cuadros	</a:t>
                      </a:r>
                      <a:endParaRPr lang="es-MX" sz="12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Junta </a:t>
                      </a:r>
                      <a:r>
                        <a:rPr lang="es-MX" sz="1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/>
                          <a:ea typeface="Calibri"/>
                          <a:cs typeface="Times New Roman"/>
                        </a:rPr>
                        <a:t>con padres de familia</a:t>
                      </a:r>
                      <a:endParaRPr lang="es-MX" sz="11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itchFamily="66" charset="0"/>
                          <a:ea typeface="Calibri"/>
                          <a:cs typeface="Times New Roman"/>
                        </a:rPr>
                        <a:t>1º</a:t>
                      </a:r>
                      <a:endParaRPr lang="es-MX" sz="22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itchFamily="66" charset="0"/>
                          <a:ea typeface="Calibri"/>
                          <a:cs typeface="Times New Roman"/>
                        </a:rPr>
                        <a:t>2º</a:t>
                      </a:r>
                      <a:endParaRPr lang="es-MX" sz="22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itchFamily="66" charset="0"/>
                          <a:ea typeface="Calibri"/>
                          <a:cs typeface="Times New Roman"/>
                        </a:rPr>
                        <a:t>3º</a:t>
                      </a:r>
                      <a:endParaRPr lang="es-MX" sz="22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itchFamily="66" charset="0"/>
                          <a:ea typeface="Calibri"/>
                          <a:cs typeface="Times New Roman"/>
                        </a:rPr>
                        <a:t>4º</a:t>
                      </a:r>
                      <a:endParaRPr lang="es-MX" sz="22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200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risten ITC" pitchFamily="66" charset="0"/>
                          <a:ea typeface="Calibri"/>
                          <a:cs typeface="Times New Roman"/>
                        </a:rPr>
                        <a:t>5º</a:t>
                      </a:r>
                      <a:endParaRPr lang="es-MX" sz="2200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risten ITC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43634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27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7" name="26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15" name="14 Imagen" descr="cag.jp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8064" y="548680"/>
            <a:ext cx="3816424" cy="5832648"/>
          </a:xfrm>
          <a:prstGeom prst="rect">
            <a:avLst/>
          </a:prstGeom>
        </p:spPr>
      </p:pic>
      <p:sp>
        <p:nvSpPr>
          <p:cNvPr id="20" name="Rectángulo 12"/>
          <p:cNvSpPr/>
          <p:nvPr/>
        </p:nvSpPr>
        <p:spPr>
          <a:xfrm>
            <a:off x="251520" y="404664"/>
            <a:ext cx="31470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79512" y="1340768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pic>
        <p:nvPicPr>
          <p:cNvPr id="29" name="28 Imagen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653136"/>
            <a:ext cx="1005086" cy="1509142"/>
          </a:xfrm>
          <a:prstGeom prst="rect">
            <a:avLst/>
          </a:prstGeom>
        </p:spPr>
      </p:pic>
      <p:pic>
        <p:nvPicPr>
          <p:cNvPr id="30" name="29 Imagen" descr="13.jpg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2040" y="260648"/>
            <a:ext cx="1293118" cy="129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2" name="21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79512" y="1412776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sp>
        <p:nvSpPr>
          <p:cNvPr id="12" name="Rectángulo 12"/>
          <p:cNvSpPr/>
          <p:nvPr/>
        </p:nvSpPr>
        <p:spPr>
          <a:xfrm>
            <a:off x="323528" y="476672"/>
            <a:ext cx="31470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16" name="15 Imagen" descr="csep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6056" y="620688"/>
            <a:ext cx="3888432" cy="5832647"/>
          </a:xfrm>
          <a:prstGeom prst="rect">
            <a:avLst/>
          </a:prstGeom>
        </p:spPr>
      </p:pic>
      <p:pic>
        <p:nvPicPr>
          <p:cNvPr id="24" name="23 Imagen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653136"/>
            <a:ext cx="1005086" cy="1509142"/>
          </a:xfrm>
          <a:prstGeom prst="rect">
            <a:avLst/>
          </a:prstGeom>
        </p:spPr>
      </p:pic>
      <p:pic>
        <p:nvPicPr>
          <p:cNvPr id="25" name="24 Imagen" descr="conejo2.gif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85476">
            <a:off x="5238635" y="633490"/>
            <a:ext cx="826195" cy="870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22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22" name="21 Imagen" descr="fondo conej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5148064" y="1268760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_______________________________ </a:t>
            </a:r>
          </a:p>
          <a:p>
            <a:r>
              <a:rPr lang="es-MX" b="1" dirty="0" smtClean="0"/>
              <a:t>________________________</a:t>
            </a:r>
          </a:p>
          <a:p>
            <a:r>
              <a:rPr lang="es-MX" b="1" dirty="0" smtClean="0"/>
              <a:t>________________________ </a:t>
            </a:r>
          </a:p>
          <a:p>
            <a:r>
              <a:rPr lang="es-MX" b="1" dirty="0" smtClean="0"/>
              <a:t>________________________</a:t>
            </a:r>
            <a:endParaRPr lang="es-MX" b="1" dirty="0"/>
          </a:p>
        </p:txBody>
      </p:sp>
      <p:pic>
        <p:nvPicPr>
          <p:cNvPr id="9" name="8 Imagen" descr="cnov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76672"/>
            <a:ext cx="3793232" cy="5832648"/>
          </a:xfrm>
          <a:prstGeom prst="rect">
            <a:avLst/>
          </a:prstGeom>
        </p:spPr>
      </p:pic>
      <p:sp>
        <p:nvSpPr>
          <p:cNvPr id="14" name="Rectángulo 12"/>
          <p:cNvSpPr/>
          <p:nvPr/>
        </p:nvSpPr>
        <p:spPr>
          <a:xfrm>
            <a:off x="5652120" y="404664"/>
            <a:ext cx="31470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Consejo Técnico</a:t>
            </a:r>
          </a:p>
          <a:p>
            <a:pPr algn="ctr"/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isten ITC" pitchFamily="66" charset="0"/>
              </a:rPr>
              <a:t> Escolar</a:t>
            </a:r>
            <a:endParaRPr lang="es-ES" sz="28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isten ITC" pitchFamily="66" charset="0"/>
            </a:endParaRPr>
          </a:p>
        </p:txBody>
      </p:sp>
      <p:pic>
        <p:nvPicPr>
          <p:cNvPr id="24" name="23 Imagen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509120"/>
            <a:ext cx="1005086" cy="1509142"/>
          </a:xfrm>
          <a:prstGeom prst="rect">
            <a:avLst/>
          </a:prstGeom>
        </p:spPr>
      </p:pic>
      <p:pic>
        <p:nvPicPr>
          <p:cNvPr id="25" name="24 Imagen" descr="tarjeta-cabeza-de-conejo1.jpg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260648"/>
            <a:ext cx="864096" cy="1311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172</Words>
  <Application>Microsoft Office PowerPoint</Application>
  <PresentationFormat>Presentación en pantalla (4:3)</PresentationFormat>
  <Paragraphs>147</Paragraphs>
  <Slides>20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Klaudialy Zan</dc:creator>
  <cp:lastModifiedBy>Klaudialy Zan</cp:lastModifiedBy>
  <cp:revision>113</cp:revision>
  <dcterms:created xsi:type="dcterms:W3CDTF">2015-08-05T05:09:29Z</dcterms:created>
  <dcterms:modified xsi:type="dcterms:W3CDTF">2015-08-09T06:39:57Z</dcterms:modified>
</cp:coreProperties>
</file>