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70" r:id="rId7"/>
    <p:sldId id="269" r:id="rId8"/>
    <p:sldId id="271" r:id="rId9"/>
    <p:sldId id="272" r:id="rId10"/>
    <p:sldId id="273" r:id="rId11"/>
    <p:sldId id="278" r:id="rId12"/>
    <p:sldId id="275" r:id="rId13"/>
    <p:sldId id="282" r:id="rId14"/>
    <p:sldId id="283" r:id="rId15"/>
    <p:sldId id="274" r:id="rId16"/>
    <p:sldId id="285" r:id="rId17"/>
    <p:sldId id="286" r:id="rId18"/>
    <p:sldId id="284" r:id="rId19"/>
    <p:sldId id="276" r:id="rId20"/>
    <p:sldId id="277" r:id="rId21"/>
    <p:sldId id="287" r:id="rId22"/>
    <p:sldId id="288" r:id="rId23"/>
    <p:sldId id="289" r:id="rId24"/>
    <p:sldId id="290" r:id="rId25"/>
    <p:sldId id="279" r:id="rId26"/>
    <p:sldId id="291" r:id="rId27"/>
    <p:sldId id="292" r:id="rId28"/>
    <p:sldId id="293" r:id="rId29"/>
    <p:sldId id="294" r:id="rId30"/>
    <p:sldId id="295" r:id="rId31"/>
  </p:sldIdLst>
  <p:sldSz cx="9906000" cy="6858000" type="A4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7030A0"/>
    <a:srgbClr val="1F4E79"/>
    <a:srgbClr val="75E410"/>
    <a:srgbClr val="F30070"/>
    <a:srgbClr val="22C2F8"/>
    <a:srgbClr val="F8EA19"/>
    <a:srgbClr val="0099CC"/>
    <a:srgbClr val="FF0066"/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1128" y="-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6F9D-F75B-427E-ACD2-49E856531D08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0E69-45F1-420D-A75A-D39096C48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972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6F9D-F75B-427E-ACD2-49E856531D08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0E69-45F1-420D-A75A-D39096C48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28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6F9D-F75B-427E-ACD2-49E856531D08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0E69-45F1-420D-A75A-D39096C48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521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6F9D-F75B-427E-ACD2-49E856531D08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0E69-45F1-420D-A75A-D39096C48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632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6F9D-F75B-427E-ACD2-49E856531D08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0E69-45F1-420D-A75A-D39096C48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129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6F9D-F75B-427E-ACD2-49E856531D08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0E69-45F1-420D-A75A-D39096C48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982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6F9D-F75B-427E-ACD2-49E856531D08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0E69-45F1-420D-A75A-D39096C48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25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6F9D-F75B-427E-ACD2-49E856531D08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0E69-45F1-420D-A75A-D39096C48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58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6F9D-F75B-427E-ACD2-49E856531D08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0E69-45F1-420D-A75A-D39096C48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64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6F9D-F75B-427E-ACD2-49E856531D08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0E69-45F1-420D-A75A-D39096C48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905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6F9D-F75B-427E-ACD2-49E856531D08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0E69-45F1-420D-A75A-D39096C48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381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66F9D-F75B-427E-ACD2-49E856531D08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00E69-45F1-420D-A75A-D39096C48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46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C2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560539"/>
            <a:ext cx="9906000" cy="573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1792" y="568037"/>
            <a:ext cx="9906000" cy="5736921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6DDF3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552514" y="5216834"/>
            <a:ext cx="62760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0" cap="none" spc="30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M</a:t>
            </a:r>
            <a:r>
              <a:rPr lang="es-ES" sz="6600" b="0" cap="none" spc="30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Á</a:t>
            </a:r>
            <a:r>
              <a:rPr lang="es-ES" sz="6600" b="0" cap="none" spc="3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S</a:t>
            </a:r>
            <a:r>
              <a:rPr lang="es-ES" sz="6600" b="0" cap="none" spc="3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 </a:t>
            </a:r>
            <a:r>
              <a:rPr lang="es-ES" sz="6600" b="0" cap="none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C</a:t>
            </a:r>
            <a:r>
              <a:rPr lang="es-ES" sz="6600" b="0" cap="none" spc="3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r>
              <a:rPr lang="es-ES" sz="6600" b="0" cap="none" spc="3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R</a:t>
            </a:r>
            <a:r>
              <a:rPr lang="es-ES" sz="6600" b="0" cap="none" spc="30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I</a:t>
            </a:r>
            <a:r>
              <a:rPr lang="es-ES" sz="6600" b="0" cap="none" spc="30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Ñ</a:t>
            </a:r>
            <a:r>
              <a:rPr lang="es-ES" sz="6600" spc="300" dirty="0" smtClean="0">
                <a:ln w="0"/>
                <a:solidFill>
                  <a:srgbClr val="FB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O</a:t>
            </a:r>
            <a:r>
              <a:rPr lang="es-ES" sz="6600" spc="3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S</a:t>
            </a:r>
            <a:r>
              <a:rPr lang="es-ES" sz="6600" spc="30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O</a:t>
            </a:r>
            <a:endParaRPr lang="es-ES" sz="6600" b="0" cap="none" spc="300" dirty="0">
              <a:ln w="0"/>
              <a:solidFill>
                <a:srgbClr val="22C2F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by Kruffy" panose="00000400000000000000" pitchFamily="2" charset="0"/>
              <a:ea typeface="HelloChalkTalk" panose="02000603000000000000" pitchFamily="2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" y="1455005"/>
            <a:ext cx="3638144" cy="4932608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2971484" y="3195930"/>
            <a:ext cx="7150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l</a:t>
            </a:r>
            <a:r>
              <a:rPr lang="es-E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 R</a:t>
            </a:r>
            <a:r>
              <a:rPr lang="es-E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E95E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94C1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FFA0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m</a:t>
            </a:r>
            <a:r>
              <a:rPr lang="es-E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rgbClr val="FF2E2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B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</a:t>
            </a:r>
            <a:r>
              <a:rPr lang="es-ES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endParaRPr lang="es-ES" sz="54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636228" y="683417"/>
            <a:ext cx="82697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La </a:t>
            </a:r>
            <a:r>
              <a:rPr lang="es-ES" sz="4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clase </a:t>
            </a:r>
            <a:r>
              <a:rPr lang="es-ES" sz="4800" b="1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en</a:t>
            </a:r>
            <a:r>
              <a:rPr lang="es-ES" sz="4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 </a:t>
            </a:r>
            <a:r>
              <a:rPr lang="es-ES" sz="48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el </a:t>
            </a:r>
            <a:r>
              <a:rPr lang="es-ES" sz="4800" b="1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Curso </a:t>
            </a:r>
            <a:r>
              <a:rPr lang="es-ES" sz="4800" b="1" cap="none" spc="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2018 </a:t>
            </a:r>
            <a:r>
              <a:rPr lang="es-ES" sz="4800" b="1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concede</a:t>
            </a:r>
            <a:endParaRPr lang="es-ES" sz="4800" b="1" cap="none" spc="0" dirty="0">
              <a:ln w="0"/>
              <a:solidFill>
                <a:srgbClr val="22C2F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655909" y="1986540"/>
            <a:ext cx="6069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A_________________</a:t>
            </a:r>
            <a:endParaRPr lang="es-ES" sz="5400" b="0" cap="none" spc="0" dirty="0">
              <a:ln w="0"/>
              <a:solidFill>
                <a:srgbClr val="B3014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598300" y="4206665"/>
            <a:ext cx="27350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3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Al alumno </a:t>
            </a:r>
            <a:endParaRPr lang="es-ES" sz="4400" b="0" cap="none" spc="3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6387613"/>
            <a:ext cx="865093" cy="4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07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0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560539"/>
            <a:ext cx="9906000" cy="573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1792" y="568037"/>
            <a:ext cx="9906000" cy="5736921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6DDF3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971484" y="3195930"/>
            <a:ext cx="7150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l</a:t>
            </a:r>
            <a:r>
              <a:rPr lang="es-E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 R</a:t>
            </a:r>
            <a:r>
              <a:rPr lang="es-E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E95E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94C1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FFA0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m</a:t>
            </a:r>
            <a:r>
              <a:rPr lang="es-E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rgbClr val="FF2E2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B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</a:t>
            </a:r>
            <a:r>
              <a:rPr lang="es-ES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endParaRPr lang="es-ES" sz="54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317812" y="683417"/>
            <a:ext cx="85881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La </a:t>
            </a:r>
            <a:r>
              <a:rPr lang="es-ES" sz="4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clase </a:t>
            </a:r>
            <a:r>
              <a:rPr lang="es-ES" sz="4800" b="1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en</a:t>
            </a:r>
            <a:r>
              <a:rPr lang="es-ES" sz="4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 </a:t>
            </a:r>
            <a:r>
              <a:rPr lang="es-ES" sz="48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el </a:t>
            </a:r>
            <a:r>
              <a:rPr lang="es-ES" sz="4800" b="1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Curso </a:t>
            </a:r>
            <a:r>
              <a:rPr lang="es-ES" sz="4800" b="1" cap="none" spc="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2018 </a:t>
            </a:r>
            <a:r>
              <a:rPr lang="es-ES" sz="4800" b="1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concede</a:t>
            </a:r>
            <a:endParaRPr lang="es-ES" sz="4800" b="1" cap="none" spc="0" dirty="0">
              <a:ln w="0"/>
              <a:solidFill>
                <a:srgbClr val="22C2F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655909" y="1986540"/>
            <a:ext cx="6069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A_________________</a:t>
            </a:r>
            <a:endParaRPr lang="es-ES" sz="5400" b="0" cap="none" spc="0" dirty="0">
              <a:ln w="0"/>
              <a:solidFill>
                <a:srgbClr val="B3014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598300" y="4206665"/>
            <a:ext cx="27350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3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Al alumno </a:t>
            </a:r>
            <a:endParaRPr lang="es-ES" sz="4400" b="0" cap="none" spc="3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73" y="1329700"/>
            <a:ext cx="3009745" cy="502919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697293" y="5275957"/>
            <a:ext cx="717020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0" cap="none" spc="30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M</a:t>
            </a:r>
            <a:r>
              <a:rPr lang="es-ES" sz="6600" spc="30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Á</a:t>
            </a:r>
            <a:r>
              <a:rPr lang="es-ES" sz="6600" b="0" cap="none" spc="3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S </a:t>
            </a:r>
            <a:r>
              <a:rPr lang="es-ES" sz="6600" b="0" cap="none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S</a:t>
            </a:r>
            <a:r>
              <a:rPr lang="es-ES" sz="6600" b="0" cap="none" spc="3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I</a:t>
            </a:r>
            <a:r>
              <a:rPr lang="es-ES" sz="6600" b="0" cap="none" spc="300" dirty="0" smtClean="0">
                <a:ln w="0"/>
                <a:solidFill>
                  <a:srgbClr val="F4995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M</a:t>
            </a:r>
            <a:r>
              <a:rPr lang="es-ES" sz="6600" spc="30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P</a:t>
            </a:r>
            <a:r>
              <a:rPr lang="es-ES" sz="6600" b="0" cap="none" spc="300" dirty="0" smtClean="0">
                <a:ln w="0"/>
                <a:solidFill>
                  <a:srgbClr val="00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Á</a:t>
            </a:r>
            <a:r>
              <a:rPr lang="es-ES" sz="6600" b="0" cap="none" spc="300" dirty="0" smtClean="0">
                <a:ln w="0"/>
                <a:solidFill>
                  <a:srgbClr val="B079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T</a:t>
            </a:r>
            <a:r>
              <a:rPr lang="es-ES" sz="6600" b="0" cap="none" spc="300" dirty="0" smtClean="0">
                <a:ln w="0"/>
                <a:solidFill>
                  <a:srgbClr val="75E4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I</a:t>
            </a:r>
            <a:r>
              <a:rPr lang="es-ES" sz="6600" spc="3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C</a:t>
            </a:r>
            <a:r>
              <a:rPr lang="es-ES" sz="6600" spc="3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O</a:t>
            </a:r>
            <a:endParaRPr lang="es-ES" sz="6600" b="0" cap="none" spc="30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by Kruffy" panose="00000400000000000000" pitchFamily="2" charset="0"/>
              <a:ea typeface="HelloChalkTalk" panose="02000603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6387613"/>
            <a:ext cx="865093" cy="4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81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E4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560539"/>
            <a:ext cx="9906000" cy="573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0" y="560538"/>
            <a:ext cx="9906000" cy="5736921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6DDF3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198438" y="2982606"/>
            <a:ext cx="7150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l</a:t>
            </a:r>
            <a:r>
              <a:rPr lang="es-E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 R</a:t>
            </a:r>
            <a:r>
              <a:rPr lang="es-E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E95E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94C1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FFA0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m</a:t>
            </a:r>
            <a:r>
              <a:rPr lang="es-E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rgbClr val="FF2E2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B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</a:t>
            </a:r>
            <a:r>
              <a:rPr lang="es-ES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endParaRPr lang="es-ES" sz="54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411941" y="683417"/>
            <a:ext cx="849405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La </a:t>
            </a:r>
            <a:r>
              <a:rPr lang="es-ES" sz="4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clase </a:t>
            </a:r>
            <a:r>
              <a:rPr lang="es-ES" sz="4800" b="1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en</a:t>
            </a:r>
            <a:r>
              <a:rPr lang="es-ES" sz="4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 </a:t>
            </a:r>
            <a:r>
              <a:rPr lang="es-ES" sz="48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el </a:t>
            </a:r>
            <a:r>
              <a:rPr lang="es-ES" sz="4800" b="1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Curso </a:t>
            </a:r>
            <a:r>
              <a:rPr lang="es-ES" sz="4800" b="1" cap="none" spc="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2018 </a:t>
            </a:r>
            <a:r>
              <a:rPr lang="es-ES" sz="4800" b="1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concede</a:t>
            </a:r>
            <a:endParaRPr lang="es-ES" sz="4800" b="1" cap="none" spc="0" dirty="0">
              <a:ln w="0"/>
              <a:solidFill>
                <a:srgbClr val="22C2F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738931" y="1637292"/>
            <a:ext cx="6069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A_________________</a:t>
            </a:r>
            <a:endParaRPr lang="es-ES" sz="5400" b="0" cap="none" spc="0" dirty="0">
              <a:ln w="0"/>
              <a:solidFill>
                <a:srgbClr val="B3014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800306" y="4213248"/>
            <a:ext cx="3183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3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 la alumna </a:t>
            </a:r>
            <a:endParaRPr lang="es-ES" sz="4400" b="0" cap="none" spc="3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652" y="2034862"/>
            <a:ext cx="4265475" cy="438547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082232" y="5158568"/>
            <a:ext cx="717020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0" cap="none" spc="30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M</a:t>
            </a:r>
            <a:r>
              <a:rPr lang="es-ES" sz="7200" spc="30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Á</a:t>
            </a:r>
            <a:r>
              <a:rPr lang="es-ES" sz="7200" b="0" cap="none" spc="3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S </a:t>
            </a:r>
            <a:r>
              <a:rPr lang="es-ES" sz="7200" b="0" cap="none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L</a:t>
            </a:r>
            <a:r>
              <a:rPr lang="es-ES" sz="7200" b="0" cap="none" spc="3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E</a:t>
            </a:r>
            <a:r>
              <a:rPr lang="es-ES" sz="7200" b="0" cap="none" spc="3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C</a:t>
            </a:r>
            <a:r>
              <a:rPr lang="es-ES" sz="7200" spc="30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T</a:t>
            </a:r>
            <a:r>
              <a:rPr lang="es-ES" sz="7200" b="0" cap="none" spc="300" dirty="0" smtClean="0">
                <a:ln w="0"/>
                <a:solidFill>
                  <a:srgbClr val="00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O</a:t>
            </a:r>
            <a:r>
              <a:rPr lang="es-ES" sz="7200" b="0" cap="none" spc="300" dirty="0" smtClean="0">
                <a:ln w="0"/>
                <a:solidFill>
                  <a:srgbClr val="B079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R</a:t>
            </a:r>
            <a:r>
              <a:rPr lang="es-ES" sz="7200" b="0" cap="none" spc="300" dirty="0" smtClean="0">
                <a:ln w="0"/>
                <a:solidFill>
                  <a:srgbClr val="75E4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endParaRPr lang="es-ES" sz="7200" b="0" cap="none" spc="30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by Kruffy" panose="00000400000000000000" pitchFamily="2" charset="0"/>
              <a:ea typeface="HelloChalkTalk" panose="02000603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6387613"/>
            <a:ext cx="865093" cy="4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84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E4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560539"/>
            <a:ext cx="9906000" cy="573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1792" y="568037"/>
            <a:ext cx="9906000" cy="5736921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6DDF3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971484" y="3195930"/>
            <a:ext cx="7150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l</a:t>
            </a:r>
            <a:r>
              <a:rPr lang="es-E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 R</a:t>
            </a:r>
            <a:r>
              <a:rPr lang="es-E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E95E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94C1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FFA0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m</a:t>
            </a:r>
            <a:r>
              <a:rPr lang="es-E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rgbClr val="FF2E2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B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</a:t>
            </a:r>
            <a:r>
              <a:rPr lang="es-ES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endParaRPr lang="es-ES" sz="54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344706" y="683417"/>
            <a:ext cx="85612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La </a:t>
            </a:r>
            <a:r>
              <a:rPr lang="es-ES" sz="4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clase </a:t>
            </a:r>
            <a:r>
              <a:rPr lang="es-ES" sz="4800" b="1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en</a:t>
            </a:r>
            <a:r>
              <a:rPr lang="es-ES" sz="4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 </a:t>
            </a:r>
            <a:r>
              <a:rPr lang="es-ES" sz="48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el </a:t>
            </a:r>
            <a:r>
              <a:rPr lang="es-ES" sz="4800" b="1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Curso </a:t>
            </a:r>
            <a:r>
              <a:rPr lang="es-ES" sz="4800" b="1" cap="none" spc="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2018 </a:t>
            </a:r>
            <a:r>
              <a:rPr lang="es-ES" sz="4800" b="1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concede</a:t>
            </a:r>
            <a:endParaRPr lang="es-ES" sz="4800" b="1" cap="none" spc="0" dirty="0">
              <a:ln w="0"/>
              <a:solidFill>
                <a:srgbClr val="22C2F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655909" y="1986540"/>
            <a:ext cx="6069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A_________________</a:t>
            </a:r>
            <a:endParaRPr lang="es-ES" sz="5400" b="0" cap="none" spc="0" dirty="0">
              <a:ln w="0"/>
              <a:solidFill>
                <a:srgbClr val="B3014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598300" y="4206665"/>
            <a:ext cx="27350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3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Al alumno </a:t>
            </a:r>
            <a:endParaRPr lang="es-ES" sz="4400" b="0" cap="none" spc="3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082232" y="5158568"/>
            <a:ext cx="717020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0" cap="none" spc="30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M</a:t>
            </a:r>
            <a:r>
              <a:rPr lang="es-ES" sz="7200" spc="30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Á</a:t>
            </a:r>
            <a:r>
              <a:rPr lang="es-ES" sz="7200" b="0" cap="none" spc="3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S </a:t>
            </a:r>
            <a:r>
              <a:rPr lang="es-ES" sz="7200" b="0" cap="none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L</a:t>
            </a:r>
            <a:r>
              <a:rPr lang="es-ES" sz="7200" b="0" cap="none" spc="3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E</a:t>
            </a:r>
            <a:r>
              <a:rPr lang="es-ES" sz="7200" b="0" cap="none" spc="3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C</a:t>
            </a:r>
            <a:r>
              <a:rPr lang="es-ES" sz="7200" spc="30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T</a:t>
            </a:r>
            <a:r>
              <a:rPr lang="es-ES" sz="7200" b="0" cap="none" spc="300" dirty="0" smtClean="0">
                <a:ln w="0"/>
                <a:solidFill>
                  <a:srgbClr val="00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O</a:t>
            </a:r>
            <a:r>
              <a:rPr lang="es-ES" sz="7200" b="0" cap="none" spc="300" dirty="0" smtClean="0">
                <a:ln w="0"/>
                <a:solidFill>
                  <a:srgbClr val="B079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R</a:t>
            </a:r>
            <a:endParaRPr lang="es-ES" sz="7200" b="0" cap="none" spc="30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by Kruffy" panose="00000400000000000000" pitchFamily="2" charset="0"/>
              <a:ea typeface="HelloChalkTalk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00" y="1594351"/>
            <a:ext cx="3361951" cy="480365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6387613"/>
            <a:ext cx="865093" cy="4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97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E4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560539"/>
            <a:ext cx="9906000" cy="573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0" y="560538"/>
            <a:ext cx="9906000" cy="5736921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6DDF3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198438" y="2982606"/>
            <a:ext cx="7150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l</a:t>
            </a:r>
            <a:r>
              <a:rPr lang="es-E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 R</a:t>
            </a:r>
            <a:r>
              <a:rPr lang="es-E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E95E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94C1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FFA0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m</a:t>
            </a:r>
            <a:r>
              <a:rPr lang="es-E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rgbClr val="FF2E2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B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</a:t>
            </a:r>
            <a:r>
              <a:rPr lang="es-ES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endParaRPr lang="es-ES" sz="54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344706" y="683417"/>
            <a:ext cx="85612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La </a:t>
            </a:r>
            <a:r>
              <a:rPr lang="es-ES" sz="4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clase </a:t>
            </a:r>
            <a:r>
              <a:rPr lang="es-ES" sz="4800" b="1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en</a:t>
            </a:r>
            <a:r>
              <a:rPr lang="es-ES" sz="4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 </a:t>
            </a:r>
            <a:r>
              <a:rPr lang="es-ES" sz="48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el </a:t>
            </a:r>
            <a:r>
              <a:rPr lang="es-ES" sz="4800" b="1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Curso </a:t>
            </a:r>
            <a:r>
              <a:rPr lang="es-ES" sz="4800" b="1" cap="none" spc="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2018 </a:t>
            </a:r>
            <a:r>
              <a:rPr lang="es-ES" sz="4800" b="1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concede</a:t>
            </a:r>
            <a:endParaRPr lang="es-ES" sz="4800" b="1" cap="none" spc="0" dirty="0">
              <a:ln w="0"/>
              <a:solidFill>
                <a:srgbClr val="22C2F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738931" y="1637292"/>
            <a:ext cx="6069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A_________________</a:t>
            </a:r>
            <a:endParaRPr lang="es-ES" sz="5400" b="0" cap="none" spc="0" dirty="0">
              <a:ln w="0"/>
              <a:solidFill>
                <a:srgbClr val="B3014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800306" y="4213248"/>
            <a:ext cx="3183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3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 la alumna </a:t>
            </a:r>
            <a:endParaRPr lang="es-ES" sz="4400" b="0" cap="none" spc="3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055" y="2034862"/>
            <a:ext cx="4104281" cy="438547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082232" y="5158568"/>
            <a:ext cx="717020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0" cap="none" spc="30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M</a:t>
            </a:r>
            <a:r>
              <a:rPr lang="es-ES" sz="7200" spc="30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Á</a:t>
            </a:r>
            <a:r>
              <a:rPr lang="es-ES" sz="7200" b="0" cap="none" spc="3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S </a:t>
            </a:r>
            <a:r>
              <a:rPr lang="es-ES" sz="7200" b="0" cap="none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L</a:t>
            </a:r>
            <a:r>
              <a:rPr lang="es-ES" sz="7200" b="0" cap="none" spc="3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E</a:t>
            </a:r>
            <a:r>
              <a:rPr lang="es-ES" sz="7200" b="0" cap="none" spc="3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C</a:t>
            </a:r>
            <a:r>
              <a:rPr lang="es-ES" sz="7200" spc="30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T</a:t>
            </a:r>
            <a:r>
              <a:rPr lang="es-ES" sz="7200" b="0" cap="none" spc="300" dirty="0" smtClean="0">
                <a:ln w="0"/>
                <a:solidFill>
                  <a:srgbClr val="00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O</a:t>
            </a:r>
            <a:r>
              <a:rPr lang="es-ES" sz="7200" b="0" cap="none" spc="300" dirty="0" smtClean="0">
                <a:ln w="0"/>
                <a:solidFill>
                  <a:srgbClr val="B079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R</a:t>
            </a:r>
            <a:r>
              <a:rPr lang="es-ES" sz="7200" b="0" cap="none" spc="300" dirty="0" smtClean="0">
                <a:ln w="0"/>
                <a:solidFill>
                  <a:srgbClr val="75E4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endParaRPr lang="es-ES" sz="7200" b="0" cap="none" spc="30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by Kruffy" panose="00000400000000000000" pitchFamily="2" charset="0"/>
              <a:ea typeface="HelloChalkTalk" panose="02000603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6387613"/>
            <a:ext cx="865093" cy="4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73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E4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560539"/>
            <a:ext cx="9906000" cy="573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1792" y="568037"/>
            <a:ext cx="9906000" cy="5736921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6DDF3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971484" y="3195930"/>
            <a:ext cx="7150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l</a:t>
            </a:r>
            <a:r>
              <a:rPr lang="es-E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 R</a:t>
            </a:r>
            <a:r>
              <a:rPr lang="es-E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E95E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94C1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FFA0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m</a:t>
            </a:r>
            <a:r>
              <a:rPr lang="es-E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rgbClr val="FF2E2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B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</a:t>
            </a:r>
            <a:r>
              <a:rPr lang="es-ES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endParaRPr lang="es-ES" sz="54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290918" y="683417"/>
            <a:ext cx="86150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La </a:t>
            </a:r>
            <a:r>
              <a:rPr lang="es-ES" sz="4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clase </a:t>
            </a:r>
            <a:r>
              <a:rPr lang="es-ES" sz="4800" b="1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en</a:t>
            </a:r>
            <a:r>
              <a:rPr lang="es-ES" sz="4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 </a:t>
            </a:r>
            <a:r>
              <a:rPr lang="es-ES" sz="48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el </a:t>
            </a:r>
            <a:r>
              <a:rPr lang="es-ES" sz="4800" b="1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Curso </a:t>
            </a:r>
            <a:r>
              <a:rPr lang="es-ES" sz="4800" b="1" cap="none" spc="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2018 </a:t>
            </a:r>
            <a:r>
              <a:rPr lang="es-ES" sz="4800" b="1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concede</a:t>
            </a:r>
            <a:endParaRPr lang="es-ES" sz="4800" b="1" cap="none" spc="0" dirty="0">
              <a:ln w="0"/>
              <a:solidFill>
                <a:srgbClr val="22C2F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655909" y="1986540"/>
            <a:ext cx="6069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A_________________</a:t>
            </a:r>
            <a:endParaRPr lang="es-ES" sz="5400" b="0" cap="none" spc="0" dirty="0">
              <a:ln w="0"/>
              <a:solidFill>
                <a:srgbClr val="B3014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598300" y="4206665"/>
            <a:ext cx="27350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3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Al alumno </a:t>
            </a:r>
            <a:endParaRPr lang="es-ES" sz="4400" b="0" cap="none" spc="3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082232" y="5158568"/>
            <a:ext cx="717020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0" cap="none" spc="30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M</a:t>
            </a:r>
            <a:r>
              <a:rPr lang="es-ES" sz="7200" spc="30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Á</a:t>
            </a:r>
            <a:r>
              <a:rPr lang="es-ES" sz="7200" b="0" cap="none" spc="3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S </a:t>
            </a:r>
            <a:r>
              <a:rPr lang="es-ES" sz="7200" b="0" cap="none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L</a:t>
            </a:r>
            <a:r>
              <a:rPr lang="es-ES" sz="7200" b="0" cap="none" spc="3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E</a:t>
            </a:r>
            <a:r>
              <a:rPr lang="es-ES" sz="7200" b="0" cap="none" spc="3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C</a:t>
            </a:r>
            <a:r>
              <a:rPr lang="es-ES" sz="7200" spc="30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T</a:t>
            </a:r>
            <a:r>
              <a:rPr lang="es-ES" sz="7200" b="0" cap="none" spc="300" dirty="0" smtClean="0">
                <a:ln w="0"/>
                <a:solidFill>
                  <a:srgbClr val="00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O</a:t>
            </a:r>
            <a:r>
              <a:rPr lang="es-ES" sz="7200" b="0" cap="none" spc="300" dirty="0" smtClean="0">
                <a:ln w="0"/>
                <a:solidFill>
                  <a:srgbClr val="B079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R</a:t>
            </a:r>
            <a:endParaRPr lang="es-ES" sz="7200" b="0" cap="none" spc="30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by Kruffy" panose="00000400000000000000" pitchFamily="2" charset="0"/>
              <a:ea typeface="HelloChalkTalk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24" y="1594351"/>
            <a:ext cx="3254998" cy="480365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6387613"/>
            <a:ext cx="865093" cy="4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18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E4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560539"/>
            <a:ext cx="9906000" cy="573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0" y="560538"/>
            <a:ext cx="9906000" cy="5736921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6DDF3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2432" y="2645554"/>
            <a:ext cx="7150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l</a:t>
            </a:r>
            <a:r>
              <a:rPr lang="es-E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 R</a:t>
            </a:r>
            <a:r>
              <a:rPr lang="es-E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E95E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94C1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FFA0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m</a:t>
            </a:r>
            <a:r>
              <a:rPr lang="es-E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rgbClr val="FF2E2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B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</a:t>
            </a:r>
            <a:r>
              <a:rPr lang="es-ES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endParaRPr lang="es-ES" sz="54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398494" y="683417"/>
            <a:ext cx="850750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La </a:t>
            </a:r>
            <a:r>
              <a:rPr lang="es-ES" sz="4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clase </a:t>
            </a:r>
            <a:r>
              <a:rPr lang="es-ES" sz="4800" b="1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en</a:t>
            </a:r>
            <a:r>
              <a:rPr lang="es-ES" sz="4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 </a:t>
            </a:r>
            <a:r>
              <a:rPr lang="es-ES" sz="48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el </a:t>
            </a:r>
            <a:r>
              <a:rPr lang="es-ES" sz="4800" b="1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Curso </a:t>
            </a:r>
            <a:r>
              <a:rPr lang="es-ES" sz="4800" b="1" cap="none" spc="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2018 </a:t>
            </a:r>
            <a:r>
              <a:rPr lang="es-ES" sz="4800" b="1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concede</a:t>
            </a:r>
            <a:endParaRPr lang="es-ES" sz="4800" b="1" cap="none" spc="0" dirty="0">
              <a:ln w="0"/>
              <a:solidFill>
                <a:srgbClr val="22C2F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738931" y="1637292"/>
            <a:ext cx="6069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A_________________</a:t>
            </a:r>
            <a:endParaRPr lang="es-ES" sz="5400" b="0" cap="none" spc="0" dirty="0">
              <a:ln w="0"/>
              <a:solidFill>
                <a:srgbClr val="B3014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560" y="2734286"/>
            <a:ext cx="5680029" cy="439777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-1432309" y="3468936"/>
            <a:ext cx="717020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0" cap="none" spc="300" dirty="0" smtClean="0">
                <a:ln w="0"/>
                <a:solidFill>
                  <a:srgbClr val="75E4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r>
              <a:rPr lang="es-ES" sz="7200" b="0" cap="none" spc="3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L</a:t>
            </a:r>
            <a:r>
              <a:rPr lang="es-ES" sz="7200" b="0" cap="none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 H</a:t>
            </a:r>
            <a:r>
              <a:rPr lang="es-ES" sz="7200" spc="3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É</a:t>
            </a:r>
            <a:r>
              <a:rPr lang="es-ES" sz="7200" b="0" cap="none" spc="3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R</a:t>
            </a:r>
            <a:r>
              <a:rPr lang="es-ES" sz="7200" spc="30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O</a:t>
            </a:r>
            <a:r>
              <a:rPr lang="es-ES" sz="7200" spc="3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E</a:t>
            </a:r>
          </a:p>
          <a:p>
            <a:pPr algn="ctr"/>
            <a:r>
              <a:rPr lang="es-ES" sz="7200" b="0" cap="none" spc="3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D</a:t>
            </a:r>
            <a:r>
              <a:rPr lang="es-ES" sz="7200" b="0" cap="none" spc="300" dirty="0" smtClean="0">
                <a:ln w="0"/>
                <a:solidFill>
                  <a:srgbClr val="75E4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E</a:t>
            </a:r>
            <a:r>
              <a:rPr lang="es-ES" sz="7200" b="0" cap="none" spc="300" dirty="0" smtClean="0">
                <a:ln w="0"/>
                <a:solidFill>
                  <a:srgbClr val="D5D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L</a:t>
            </a:r>
          </a:p>
          <a:p>
            <a:pPr algn="ctr"/>
            <a:r>
              <a:rPr lang="es-ES" sz="7200" spc="3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r>
              <a:rPr lang="es-ES" sz="7200" spc="30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Ñ</a:t>
            </a:r>
            <a:r>
              <a:rPr lang="es-ES" sz="7200" spc="3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O</a:t>
            </a:r>
            <a:endParaRPr lang="es-ES" sz="7200" b="0" cap="none" spc="3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by Kruffy" panose="00000400000000000000" pitchFamily="2" charset="0"/>
              <a:ea typeface="HelloChalkTalk" panose="02000603000000000000" pitchFamily="2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6387613"/>
            <a:ext cx="865093" cy="4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5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560539"/>
            <a:ext cx="9906000" cy="573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0" y="560538"/>
            <a:ext cx="9906000" cy="5736921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6DDF3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2432" y="2645554"/>
            <a:ext cx="7150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l</a:t>
            </a:r>
            <a:r>
              <a:rPr lang="es-E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 R</a:t>
            </a:r>
            <a:r>
              <a:rPr lang="es-E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E95E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94C1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FFA0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m</a:t>
            </a:r>
            <a:r>
              <a:rPr lang="es-E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rgbClr val="FF2E2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B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</a:t>
            </a:r>
            <a:r>
              <a:rPr lang="es-ES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endParaRPr lang="es-ES" sz="54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210235" y="683417"/>
            <a:ext cx="86957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La </a:t>
            </a:r>
            <a:r>
              <a:rPr lang="es-ES" sz="4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clase </a:t>
            </a:r>
            <a:r>
              <a:rPr lang="es-ES" sz="4800" b="1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en</a:t>
            </a:r>
            <a:r>
              <a:rPr lang="es-ES" sz="4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 </a:t>
            </a:r>
            <a:r>
              <a:rPr lang="es-ES" sz="48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el </a:t>
            </a:r>
            <a:r>
              <a:rPr lang="es-ES" sz="4800" b="1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Curso </a:t>
            </a:r>
            <a:r>
              <a:rPr lang="es-ES" sz="4800" b="1" cap="none" spc="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2018 </a:t>
            </a:r>
            <a:r>
              <a:rPr lang="es-ES" sz="4800" b="1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concede</a:t>
            </a:r>
            <a:endParaRPr lang="es-ES" sz="4800" b="1" cap="none" spc="0" dirty="0">
              <a:ln w="0"/>
              <a:solidFill>
                <a:srgbClr val="22C2F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42432" y="1349392"/>
            <a:ext cx="6069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A_________________</a:t>
            </a:r>
            <a:endParaRPr lang="es-ES" sz="5400" b="0" cap="none" spc="0" dirty="0">
              <a:ln w="0"/>
              <a:solidFill>
                <a:srgbClr val="B3014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021" y="1138646"/>
            <a:ext cx="3834979" cy="5544651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68520" y="3537455"/>
            <a:ext cx="717020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0" cap="none" spc="300" dirty="0" smtClean="0">
                <a:ln w="0"/>
                <a:solidFill>
                  <a:srgbClr val="75E4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r>
              <a:rPr lang="es-ES" sz="7200" b="0" cap="none" spc="3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L</a:t>
            </a:r>
            <a:r>
              <a:rPr lang="es-ES" sz="7200" b="0" cap="none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 H</a:t>
            </a:r>
            <a:r>
              <a:rPr lang="es-ES" sz="7200" spc="3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É</a:t>
            </a:r>
            <a:r>
              <a:rPr lang="es-ES" sz="7200" b="0" cap="none" spc="3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R</a:t>
            </a:r>
            <a:r>
              <a:rPr lang="es-ES" sz="7200" spc="30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O</a:t>
            </a:r>
            <a:r>
              <a:rPr lang="es-ES" sz="7200" spc="3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E</a:t>
            </a:r>
          </a:p>
          <a:p>
            <a:pPr algn="ctr"/>
            <a:r>
              <a:rPr lang="es-ES" sz="7200" b="0" cap="none" spc="3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D</a:t>
            </a:r>
            <a:r>
              <a:rPr lang="es-ES" sz="7200" b="0" cap="none" spc="300" dirty="0" smtClean="0">
                <a:ln w="0"/>
                <a:solidFill>
                  <a:srgbClr val="75E4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E</a:t>
            </a:r>
            <a:r>
              <a:rPr lang="es-ES" sz="7200" b="0" cap="none" spc="300" dirty="0" smtClean="0">
                <a:ln w="0"/>
                <a:solidFill>
                  <a:srgbClr val="D5D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L</a:t>
            </a:r>
          </a:p>
          <a:p>
            <a:pPr algn="ctr"/>
            <a:r>
              <a:rPr lang="es-ES" sz="7200" spc="3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r>
              <a:rPr lang="es-ES" sz="7200" spc="30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Ñ</a:t>
            </a:r>
            <a:r>
              <a:rPr lang="es-ES" sz="7200" spc="3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O</a:t>
            </a:r>
            <a:endParaRPr lang="es-ES" sz="7200" b="0" cap="none" spc="3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by Kruffy" panose="00000400000000000000" pitchFamily="2" charset="0"/>
              <a:ea typeface="HelloChalkTalk" panose="02000603000000000000" pitchFamily="2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6387613"/>
            <a:ext cx="865093" cy="4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11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E4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560539"/>
            <a:ext cx="9906000" cy="573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0" y="560538"/>
            <a:ext cx="9906000" cy="5736921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6DDF3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2432" y="2645554"/>
            <a:ext cx="7150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l</a:t>
            </a:r>
            <a:r>
              <a:rPr lang="es-E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 R</a:t>
            </a:r>
            <a:r>
              <a:rPr lang="es-E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E95E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94C1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FFA0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m</a:t>
            </a:r>
            <a:r>
              <a:rPr lang="es-E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rgbClr val="FF2E2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B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</a:t>
            </a:r>
            <a:r>
              <a:rPr lang="es-ES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endParaRPr lang="es-ES" sz="54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900953" y="683417"/>
            <a:ext cx="900504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La </a:t>
            </a:r>
            <a:r>
              <a:rPr lang="es-ES" sz="4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clase </a:t>
            </a:r>
            <a:r>
              <a:rPr lang="es-ES" sz="4800" b="1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en</a:t>
            </a:r>
            <a:r>
              <a:rPr lang="es-ES" sz="4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 </a:t>
            </a:r>
            <a:r>
              <a:rPr lang="es-ES" sz="48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el </a:t>
            </a:r>
            <a:r>
              <a:rPr lang="es-ES" sz="4800" b="1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Curso </a:t>
            </a:r>
            <a:r>
              <a:rPr lang="es-ES" sz="4800" b="1" cap="none" spc="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2018 </a:t>
            </a:r>
            <a:r>
              <a:rPr lang="es-ES" sz="4800" b="1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concede</a:t>
            </a:r>
            <a:endParaRPr lang="es-ES" sz="4800" b="1" cap="none" spc="0" dirty="0">
              <a:ln w="0"/>
              <a:solidFill>
                <a:srgbClr val="22C2F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42432" y="1349392"/>
            <a:ext cx="6069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A_________________</a:t>
            </a:r>
            <a:endParaRPr lang="es-ES" sz="5400" b="0" cap="none" spc="0" dirty="0">
              <a:ln w="0"/>
              <a:solidFill>
                <a:srgbClr val="B3014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184" y="1313349"/>
            <a:ext cx="3180816" cy="5544651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68520" y="3537455"/>
            <a:ext cx="717020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0" cap="none" spc="300" dirty="0" smtClean="0">
                <a:ln w="0"/>
                <a:solidFill>
                  <a:srgbClr val="75E4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r>
              <a:rPr lang="es-ES" sz="7200" b="0" cap="none" spc="3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L</a:t>
            </a:r>
            <a:r>
              <a:rPr lang="es-ES" sz="7200" b="0" cap="none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 H</a:t>
            </a:r>
            <a:r>
              <a:rPr lang="es-ES" sz="7200" spc="3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É</a:t>
            </a:r>
            <a:r>
              <a:rPr lang="es-ES" sz="7200" b="0" cap="none" spc="3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R</a:t>
            </a:r>
            <a:r>
              <a:rPr lang="es-ES" sz="7200" spc="30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O</a:t>
            </a:r>
            <a:r>
              <a:rPr lang="es-ES" sz="7200" spc="3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E</a:t>
            </a:r>
          </a:p>
          <a:p>
            <a:pPr algn="ctr"/>
            <a:r>
              <a:rPr lang="es-ES" sz="7200" b="0" cap="none" spc="3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D</a:t>
            </a:r>
            <a:r>
              <a:rPr lang="es-ES" sz="7200" b="0" cap="none" spc="300" dirty="0" smtClean="0">
                <a:ln w="0"/>
                <a:solidFill>
                  <a:srgbClr val="75E4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E</a:t>
            </a:r>
            <a:r>
              <a:rPr lang="es-ES" sz="7200" b="0" cap="none" spc="300" dirty="0" smtClean="0">
                <a:ln w="0"/>
                <a:solidFill>
                  <a:srgbClr val="D5D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L</a:t>
            </a:r>
          </a:p>
          <a:p>
            <a:pPr algn="ctr"/>
            <a:r>
              <a:rPr lang="es-ES" sz="7200" spc="3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r>
              <a:rPr lang="es-ES" sz="7200" spc="30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Ñ</a:t>
            </a:r>
            <a:r>
              <a:rPr lang="es-ES" sz="7200" spc="3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O</a:t>
            </a:r>
            <a:endParaRPr lang="es-ES" sz="7200" b="0" cap="none" spc="3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by Kruffy" panose="00000400000000000000" pitchFamily="2" charset="0"/>
              <a:ea typeface="HelloChalkTalk" panose="02000603000000000000" pitchFamily="2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6387613"/>
            <a:ext cx="865093" cy="4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39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E4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560539"/>
            <a:ext cx="9906000" cy="573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0" y="560538"/>
            <a:ext cx="9906000" cy="5736921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6DDF3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2432" y="2645554"/>
            <a:ext cx="7150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l</a:t>
            </a:r>
            <a:r>
              <a:rPr lang="es-E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 R</a:t>
            </a:r>
            <a:r>
              <a:rPr lang="es-E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E95E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94C1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FFA0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m</a:t>
            </a:r>
            <a:r>
              <a:rPr lang="es-E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rgbClr val="FF2E2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B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</a:t>
            </a:r>
            <a:r>
              <a:rPr lang="es-ES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endParaRPr lang="es-ES" sz="54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129553" y="683417"/>
            <a:ext cx="877644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La </a:t>
            </a:r>
            <a:r>
              <a:rPr lang="es-ES" sz="4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clase </a:t>
            </a:r>
            <a:r>
              <a:rPr lang="es-ES" sz="4800" b="1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en</a:t>
            </a:r>
            <a:r>
              <a:rPr lang="es-ES" sz="4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 </a:t>
            </a:r>
            <a:r>
              <a:rPr lang="es-ES" sz="48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el </a:t>
            </a:r>
            <a:r>
              <a:rPr lang="es-ES" sz="4800" b="1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Curso </a:t>
            </a:r>
            <a:r>
              <a:rPr lang="es-ES" sz="4800" b="1" cap="none" spc="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2018 </a:t>
            </a:r>
            <a:r>
              <a:rPr lang="es-ES" sz="4800" b="1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concede</a:t>
            </a:r>
            <a:endParaRPr lang="es-ES" sz="4800" b="1" cap="none" spc="0" dirty="0">
              <a:ln w="0"/>
              <a:solidFill>
                <a:srgbClr val="22C2F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738931" y="1637292"/>
            <a:ext cx="6069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A_________________</a:t>
            </a:r>
            <a:endParaRPr lang="es-ES" sz="5400" b="0" cap="none" spc="0" dirty="0">
              <a:ln w="0"/>
              <a:solidFill>
                <a:srgbClr val="B3014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560" y="2795033"/>
            <a:ext cx="5680029" cy="4276277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-1432309" y="3468936"/>
            <a:ext cx="717020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0" cap="none" spc="300" dirty="0" smtClean="0">
                <a:ln w="0"/>
                <a:solidFill>
                  <a:srgbClr val="75E4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r>
              <a:rPr lang="es-ES" sz="7200" b="0" cap="none" spc="3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L</a:t>
            </a:r>
            <a:r>
              <a:rPr lang="es-ES" sz="7200" b="0" cap="none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 H</a:t>
            </a:r>
            <a:r>
              <a:rPr lang="es-ES" sz="7200" spc="3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É</a:t>
            </a:r>
            <a:r>
              <a:rPr lang="es-ES" sz="7200" b="0" cap="none" spc="3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R</a:t>
            </a:r>
            <a:r>
              <a:rPr lang="es-ES" sz="7200" spc="30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O</a:t>
            </a:r>
            <a:r>
              <a:rPr lang="es-ES" sz="7200" spc="3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E</a:t>
            </a:r>
          </a:p>
          <a:p>
            <a:pPr algn="ctr"/>
            <a:r>
              <a:rPr lang="es-ES" sz="7200" b="0" cap="none" spc="3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D</a:t>
            </a:r>
            <a:r>
              <a:rPr lang="es-ES" sz="7200" b="0" cap="none" spc="300" dirty="0" smtClean="0">
                <a:ln w="0"/>
                <a:solidFill>
                  <a:srgbClr val="75E4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E</a:t>
            </a:r>
            <a:r>
              <a:rPr lang="es-ES" sz="7200" b="0" cap="none" spc="300" dirty="0" smtClean="0">
                <a:ln w="0"/>
                <a:solidFill>
                  <a:srgbClr val="D5D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L</a:t>
            </a:r>
          </a:p>
          <a:p>
            <a:pPr algn="ctr"/>
            <a:r>
              <a:rPr lang="es-ES" sz="7200" spc="3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r>
              <a:rPr lang="es-ES" sz="7200" spc="30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Ñ</a:t>
            </a:r>
            <a:r>
              <a:rPr lang="es-ES" sz="7200" spc="3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O</a:t>
            </a:r>
            <a:endParaRPr lang="es-ES" sz="7200" b="0" cap="none" spc="3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by Kruffy" panose="00000400000000000000" pitchFamily="2" charset="0"/>
              <a:ea typeface="HelloChalkTalk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524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E4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560539"/>
            <a:ext cx="9906000" cy="573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0" y="560538"/>
            <a:ext cx="9906000" cy="5736921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6DDF3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971484" y="3195930"/>
            <a:ext cx="7150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l</a:t>
            </a:r>
            <a:r>
              <a:rPr lang="es-E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 R</a:t>
            </a:r>
            <a:r>
              <a:rPr lang="es-E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E95E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94C1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FFA0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m</a:t>
            </a:r>
            <a:r>
              <a:rPr lang="es-E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rgbClr val="FF2E2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B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</a:t>
            </a:r>
            <a:r>
              <a:rPr lang="es-ES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endParaRPr lang="es-ES" sz="54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169894" y="683417"/>
            <a:ext cx="873610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La </a:t>
            </a:r>
            <a:r>
              <a:rPr lang="es-ES" sz="4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clase </a:t>
            </a:r>
            <a:r>
              <a:rPr lang="es-ES" sz="4800" b="1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en</a:t>
            </a:r>
            <a:r>
              <a:rPr lang="es-ES" sz="4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 </a:t>
            </a:r>
            <a:r>
              <a:rPr lang="es-ES" sz="48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el </a:t>
            </a:r>
            <a:r>
              <a:rPr lang="es-ES" sz="4800" b="1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Curso </a:t>
            </a:r>
            <a:r>
              <a:rPr lang="es-ES" sz="4800" b="1" cap="none" spc="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2018 </a:t>
            </a:r>
            <a:r>
              <a:rPr lang="es-ES" sz="4800" b="1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concede</a:t>
            </a:r>
            <a:endParaRPr lang="es-ES" sz="4800" b="1" cap="none" spc="0" dirty="0">
              <a:ln w="0"/>
              <a:solidFill>
                <a:srgbClr val="22C2F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738931" y="1637292"/>
            <a:ext cx="6069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A_________________</a:t>
            </a:r>
            <a:endParaRPr lang="es-ES" sz="5400" b="0" cap="none" spc="0" dirty="0">
              <a:ln w="0"/>
              <a:solidFill>
                <a:srgbClr val="B3014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838942" y="4369847"/>
            <a:ext cx="3183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3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 la alumna </a:t>
            </a:r>
            <a:endParaRPr lang="es-ES" sz="4400" b="0" cap="none" spc="3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758" y="1184856"/>
            <a:ext cx="4399041" cy="543411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843670" y="5257883"/>
            <a:ext cx="717020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0" cap="none" spc="30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M</a:t>
            </a:r>
            <a:r>
              <a:rPr lang="es-ES" sz="7200" spc="30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Á</a:t>
            </a:r>
            <a:r>
              <a:rPr lang="es-ES" sz="7200" b="0" cap="none" spc="3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S </a:t>
            </a:r>
            <a:r>
              <a:rPr lang="es-ES" sz="7200" b="0" cap="none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C</a:t>
            </a:r>
            <a:r>
              <a:rPr lang="es-ES" sz="7200" b="0" cap="none" spc="3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R</a:t>
            </a:r>
            <a:r>
              <a:rPr lang="es-ES" sz="7200" b="0" cap="none" spc="3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E</a:t>
            </a:r>
            <a:r>
              <a:rPr lang="es-ES" sz="7200" spc="30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r>
              <a:rPr lang="es-ES" sz="7200" b="0" cap="none" spc="300" dirty="0" smtClean="0">
                <a:ln w="0"/>
                <a:solidFill>
                  <a:srgbClr val="00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T</a:t>
            </a:r>
            <a:r>
              <a:rPr lang="es-ES" sz="7200" b="0" cap="none" spc="300" dirty="0" smtClean="0">
                <a:ln w="0"/>
                <a:solidFill>
                  <a:srgbClr val="B079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I</a:t>
            </a:r>
            <a:r>
              <a:rPr lang="es-ES" sz="7200" spc="300" dirty="0" smtClean="0">
                <a:ln w="0"/>
                <a:solidFill>
                  <a:srgbClr val="75E4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V</a:t>
            </a:r>
            <a:r>
              <a:rPr lang="es-ES" sz="7200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endParaRPr lang="es-ES" sz="7200" b="0" cap="none" spc="30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by Kruffy" panose="00000400000000000000" pitchFamily="2" charset="0"/>
              <a:ea typeface="HelloChalkTalk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77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560539"/>
            <a:ext cx="9906000" cy="573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1792" y="568037"/>
            <a:ext cx="9906000" cy="5736921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6DDF3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971484" y="3195930"/>
            <a:ext cx="7150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l</a:t>
            </a:r>
            <a:r>
              <a:rPr lang="es-E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 R</a:t>
            </a:r>
            <a:r>
              <a:rPr lang="es-E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E95E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94C1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FFA0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m</a:t>
            </a:r>
            <a:r>
              <a:rPr lang="es-E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rgbClr val="FF2E2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B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</a:t>
            </a:r>
            <a:r>
              <a:rPr lang="es-ES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endParaRPr lang="es-ES" sz="54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968188" y="683417"/>
            <a:ext cx="89378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La </a:t>
            </a:r>
            <a:r>
              <a:rPr lang="es-ES" sz="4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clase </a:t>
            </a:r>
            <a:r>
              <a:rPr lang="es-ES" sz="4800" b="1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en</a:t>
            </a:r>
            <a:r>
              <a:rPr lang="es-ES" sz="4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 </a:t>
            </a:r>
            <a:r>
              <a:rPr lang="es-ES" sz="48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el </a:t>
            </a:r>
            <a:r>
              <a:rPr lang="es-ES" sz="4800" b="1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Curso </a:t>
            </a:r>
            <a:r>
              <a:rPr lang="es-ES" sz="4800" b="1" cap="none" spc="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2018 </a:t>
            </a:r>
            <a:r>
              <a:rPr lang="es-ES" sz="4800" b="1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concede</a:t>
            </a:r>
            <a:endParaRPr lang="es-ES" sz="4800" b="1" cap="none" spc="0" dirty="0">
              <a:ln w="0"/>
              <a:solidFill>
                <a:srgbClr val="22C2F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655909" y="1986540"/>
            <a:ext cx="6069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A_________________</a:t>
            </a:r>
            <a:endParaRPr lang="es-ES" sz="5400" b="0" cap="none" spc="0" dirty="0">
              <a:ln w="0"/>
              <a:solidFill>
                <a:srgbClr val="B3014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629922" y="5223106"/>
            <a:ext cx="62760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0" cap="none" spc="30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M</a:t>
            </a:r>
            <a:r>
              <a:rPr lang="es-ES" sz="6600" b="0" cap="none" spc="30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Á</a:t>
            </a:r>
            <a:r>
              <a:rPr lang="es-ES" sz="6600" b="0" cap="none" spc="3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S</a:t>
            </a:r>
            <a:r>
              <a:rPr lang="es-ES" sz="6600" b="0" cap="none" spc="3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 </a:t>
            </a:r>
            <a:r>
              <a:rPr lang="es-ES" sz="6600" b="0" cap="none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C</a:t>
            </a:r>
            <a:r>
              <a:rPr lang="es-ES" sz="6600" b="0" cap="none" spc="3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r>
              <a:rPr lang="es-ES" sz="6600" b="0" cap="none" spc="3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R</a:t>
            </a:r>
            <a:r>
              <a:rPr lang="es-ES" sz="6600" b="0" cap="none" spc="30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I</a:t>
            </a:r>
            <a:r>
              <a:rPr lang="es-ES" sz="6600" b="0" cap="none" spc="30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Ñ</a:t>
            </a:r>
            <a:r>
              <a:rPr lang="es-ES" sz="6600" spc="300" dirty="0" smtClean="0">
                <a:ln w="0"/>
                <a:solidFill>
                  <a:srgbClr val="FB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O</a:t>
            </a:r>
            <a:r>
              <a:rPr lang="es-ES" sz="6600" spc="3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S</a:t>
            </a:r>
            <a:r>
              <a:rPr lang="es-ES" sz="6600" spc="30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O</a:t>
            </a:r>
            <a:endParaRPr lang="es-ES" sz="6600" b="0" cap="none" spc="300" dirty="0">
              <a:ln w="0"/>
              <a:solidFill>
                <a:srgbClr val="22C2F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by Kruffy" panose="00000400000000000000" pitchFamily="2" charset="0"/>
              <a:ea typeface="HelloChalkTalk" panose="02000603000000000000" pitchFamily="2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9633"/>
            <a:ext cx="3528831" cy="4932608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3598300" y="4206665"/>
            <a:ext cx="27350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3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Al alumno </a:t>
            </a:r>
            <a:endParaRPr lang="es-ES" sz="4400" b="0" cap="none" spc="3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6387613"/>
            <a:ext cx="865093" cy="4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60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E4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560539"/>
            <a:ext cx="9906000" cy="573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1792" y="568037"/>
            <a:ext cx="9906000" cy="5736921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6DDF3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971484" y="3195930"/>
            <a:ext cx="7150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l</a:t>
            </a:r>
            <a:r>
              <a:rPr lang="es-E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 R</a:t>
            </a:r>
            <a:r>
              <a:rPr lang="es-E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E95E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94C1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FFA0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m</a:t>
            </a:r>
            <a:r>
              <a:rPr lang="es-E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rgbClr val="FF2E2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B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</a:t>
            </a:r>
            <a:r>
              <a:rPr lang="es-ES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endParaRPr lang="es-ES" sz="54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196788" y="683417"/>
            <a:ext cx="87092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La </a:t>
            </a:r>
            <a:r>
              <a:rPr lang="es-ES" sz="4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clase </a:t>
            </a:r>
            <a:r>
              <a:rPr lang="es-ES" sz="4800" b="1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en</a:t>
            </a:r>
            <a:r>
              <a:rPr lang="es-ES" sz="4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 </a:t>
            </a:r>
            <a:r>
              <a:rPr lang="es-ES" sz="48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el </a:t>
            </a:r>
            <a:r>
              <a:rPr lang="es-ES" sz="4800" b="1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Curso </a:t>
            </a:r>
            <a:r>
              <a:rPr lang="es-ES" sz="4800" b="1" cap="none" spc="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2018 </a:t>
            </a:r>
            <a:r>
              <a:rPr lang="es-ES" sz="4800" b="1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concede</a:t>
            </a:r>
            <a:endParaRPr lang="es-ES" sz="4800" b="1" cap="none" spc="0" dirty="0">
              <a:ln w="0"/>
              <a:solidFill>
                <a:srgbClr val="22C2F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655909" y="1986540"/>
            <a:ext cx="6069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A_________________</a:t>
            </a:r>
            <a:endParaRPr lang="es-ES" sz="5400" b="0" cap="none" spc="0" dirty="0">
              <a:ln w="0"/>
              <a:solidFill>
                <a:srgbClr val="B3014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598300" y="4206665"/>
            <a:ext cx="27350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3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Al alumno </a:t>
            </a:r>
            <a:endParaRPr lang="es-ES" sz="4400" b="0" cap="none" spc="3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843670" y="5257883"/>
            <a:ext cx="717020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0" cap="none" spc="30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M</a:t>
            </a:r>
            <a:r>
              <a:rPr lang="es-ES" sz="7200" spc="30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Á</a:t>
            </a:r>
            <a:r>
              <a:rPr lang="es-ES" sz="7200" b="0" cap="none" spc="3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S </a:t>
            </a:r>
            <a:r>
              <a:rPr lang="es-ES" sz="7200" b="0" cap="none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C</a:t>
            </a:r>
            <a:r>
              <a:rPr lang="es-ES" sz="7200" b="0" cap="none" spc="3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R</a:t>
            </a:r>
            <a:r>
              <a:rPr lang="es-ES" sz="7200" b="0" cap="none" spc="3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E</a:t>
            </a:r>
            <a:r>
              <a:rPr lang="es-ES" sz="7200" spc="30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r>
              <a:rPr lang="es-ES" sz="7200" b="0" cap="none" spc="300" dirty="0" smtClean="0">
                <a:ln w="0"/>
                <a:solidFill>
                  <a:srgbClr val="00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T</a:t>
            </a:r>
            <a:r>
              <a:rPr lang="es-ES" sz="7200" b="0" cap="none" spc="300" dirty="0" smtClean="0">
                <a:ln w="0"/>
                <a:solidFill>
                  <a:srgbClr val="B079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I</a:t>
            </a:r>
            <a:r>
              <a:rPr lang="es-ES" sz="7200" spc="300" dirty="0" smtClean="0">
                <a:ln w="0"/>
                <a:solidFill>
                  <a:srgbClr val="75E4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V</a:t>
            </a:r>
            <a:r>
              <a:rPr lang="es-ES" sz="7200" spc="30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O</a:t>
            </a:r>
            <a:endParaRPr lang="es-ES" sz="7200" b="0" cap="none" spc="30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by Kruffy" panose="00000400000000000000" pitchFamily="2" charset="0"/>
              <a:ea typeface="HelloChalkTalk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" y="2003301"/>
            <a:ext cx="3558242" cy="430915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6387613"/>
            <a:ext cx="865093" cy="4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92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560539"/>
            <a:ext cx="9906000" cy="573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1792" y="568037"/>
            <a:ext cx="9906000" cy="5736921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6DDF3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971484" y="3195930"/>
            <a:ext cx="7150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l</a:t>
            </a:r>
            <a:r>
              <a:rPr lang="es-E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 R</a:t>
            </a:r>
            <a:r>
              <a:rPr lang="es-E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E95E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94C1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FFA0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m</a:t>
            </a:r>
            <a:r>
              <a:rPr lang="es-E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rgbClr val="FF2E2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B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</a:t>
            </a:r>
            <a:r>
              <a:rPr lang="es-ES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endParaRPr lang="es-ES" sz="54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847165" y="683417"/>
            <a:ext cx="905883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La </a:t>
            </a:r>
            <a:r>
              <a:rPr lang="es-ES" sz="4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clase </a:t>
            </a:r>
            <a:r>
              <a:rPr lang="es-ES" sz="4800" b="1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en</a:t>
            </a:r>
            <a:r>
              <a:rPr lang="es-ES" sz="4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 </a:t>
            </a:r>
            <a:r>
              <a:rPr lang="es-ES" sz="48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el </a:t>
            </a:r>
            <a:r>
              <a:rPr lang="es-ES" sz="4800" b="1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Curso </a:t>
            </a:r>
            <a:r>
              <a:rPr lang="es-ES" sz="4800" b="1" cap="none" spc="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2018 </a:t>
            </a:r>
            <a:r>
              <a:rPr lang="es-ES" sz="4800" b="1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concede</a:t>
            </a:r>
            <a:endParaRPr lang="es-ES" sz="4800" b="1" cap="none" spc="0" dirty="0">
              <a:ln w="0"/>
              <a:solidFill>
                <a:srgbClr val="22C2F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655909" y="1986540"/>
            <a:ext cx="6069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A_________________</a:t>
            </a:r>
            <a:endParaRPr lang="es-ES" sz="5400" b="0" cap="none" spc="0" dirty="0">
              <a:ln w="0"/>
              <a:solidFill>
                <a:srgbClr val="B3014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598300" y="4206665"/>
            <a:ext cx="27350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3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Al alumno </a:t>
            </a:r>
            <a:endParaRPr lang="es-ES" sz="4400" b="0" cap="none" spc="3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9" y="1236703"/>
            <a:ext cx="2830794" cy="5203589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345148" y="4646614"/>
            <a:ext cx="717020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0" cap="none" spc="30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M</a:t>
            </a:r>
            <a:r>
              <a:rPr lang="es-ES" sz="7200" spc="30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Á</a:t>
            </a:r>
            <a:r>
              <a:rPr lang="es-ES" sz="7200" b="0" cap="none" spc="3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S </a:t>
            </a:r>
          </a:p>
          <a:p>
            <a:pPr algn="ctr"/>
            <a:r>
              <a:rPr lang="es-ES" sz="7200" b="0" cap="none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R</a:t>
            </a:r>
            <a:r>
              <a:rPr lang="es-ES" sz="7200" b="0" cap="none" spc="3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E</a:t>
            </a:r>
            <a:r>
              <a:rPr lang="es-ES" sz="7200" b="0" cap="none" spc="3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S</a:t>
            </a:r>
            <a:r>
              <a:rPr lang="es-ES" sz="7200" spc="30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P</a:t>
            </a:r>
            <a:r>
              <a:rPr lang="es-ES" sz="7200" b="0" cap="none" spc="300" dirty="0" smtClean="0">
                <a:ln w="0"/>
                <a:solidFill>
                  <a:srgbClr val="00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O</a:t>
            </a:r>
            <a:r>
              <a:rPr lang="es-ES" sz="7200" b="0" cap="none" spc="300" dirty="0" smtClean="0">
                <a:ln w="0"/>
                <a:solidFill>
                  <a:srgbClr val="B079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N</a:t>
            </a:r>
            <a:r>
              <a:rPr lang="es-ES" sz="7200" spc="300" dirty="0" smtClean="0">
                <a:ln w="0"/>
                <a:solidFill>
                  <a:srgbClr val="75E4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S</a:t>
            </a:r>
            <a:r>
              <a:rPr lang="es-ES" sz="7200" spc="3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r>
              <a:rPr lang="es-ES" sz="7200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B</a:t>
            </a:r>
            <a:r>
              <a:rPr lang="es-ES" sz="7200" spc="300" dirty="0" smtClean="0">
                <a:ln w="0"/>
                <a:solidFill>
                  <a:srgbClr val="00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L</a:t>
            </a:r>
            <a:r>
              <a:rPr lang="es-ES" sz="7200" spc="300" dirty="0" smtClean="0">
                <a:ln w="0"/>
                <a:solidFill>
                  <a:srgbClr val="F8EA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E</a:t>
            </a:r>
            <a:endParaRPr lang="es-ES" sz="7200" b="0" cap="none" spc="300" dirty="0">
              <a:ln w="0"/>
              <a:solidFill>
                <a:srgbClr val="F8EA1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by Kruffy" panose="00000400000000000000" pitchFamily="2" charset="0"/>
              <a:ea typeface="HelloChalkTalk" panose="02000603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6387613"/>
            <a:ext cx="865093" cy="4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56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560539"/>
            <a:ext cx="9906000" cy="573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0" y="560538"/>
            <a:ext cx="9906000" cy="5736921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6DDF3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971484" y="3195930"/>
            <a:ext cx="7150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l</a:t>
            </a:r>
            <a:r>
              <a:rPr lang="es-E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 R</a:t>
            </a:r>
            <a:r>
              <a:rPr lang="es-E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E95E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94C1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FFA0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m</a:t>
            </a:r>
            <a:r>
              <a:rPr lang="es-E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rgbClr val="FF2E2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B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</a:t>
            </a:r>
            <a:r>
              <a:rPr lang="es-ES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endParaRPr lang="es-ES" sz="54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143000" y="683417"/>
            <a:ext cx="8763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La </a:t>
            </a:r>
            <a:r>
              <a:rPr lang="es-ES" sz="4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clase </a:t>
            </a:r>
            <a:r>
              <a:rPr lang="es-ES" sz="4800" b="1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en</a:t>
            </a:r>
            <a:r>
              <a:rPr lang="es-ES" sz="4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 </a:t>
            </a:r>
            <a:r>
              <a:rPr lang="es-ES" sz="48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el </a:t>
            </a:r>
            <a:r>
              <a:rPr lang="es-ES" sz="4800" b="1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Curso </a:t>
            </a:r>
            <a:r>
              <a:rPr lang="es-ES" sz="4800" b="1" cap="none" spc="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2018 </a:t>
            </a:r>
            <a:r>
              <a:rPr lang="es-ES" sz="4800" b="1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concede</a:t>
            </a:r>
            <a:endParaRPr lang="es-ES" sz="4800" b="1" cap="none" spc="0" dirty="0">
              <a:ln w="0"/>
              <a:solidFill>
                <a:srgbClr val="22C2F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738931" y="1637292"/>
            <a:ext cx="6069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A_________________</a:t>
            </a:r>
            <a:endParaRPr lang="es-ES" sz="5400" b="0" cap="none" spc="0" dirty="0">
              <a:ln w="0"/>
              <a:solidFill>
                <a:srgbClr val="B3014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971484" y="4054198"/>
            <a:ext cx="3183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3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 la alumna </a:t>
            </a:r>
            <a:endParaRPr lang="es-ES" sz="4400" b="0" cap="none" spc="3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345148" y="4646614"/>
            <a:ext cx="717020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0" cap="none" spc="30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M</a:t>
            </a:r>
            <a:r>
              <a:rPr lang="es-ES" sz="7200" spc="30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Á</a:t>
            </a:r>
            <a:r>
              <a:rPr lang="es-ES" sz="7200" b="0" cap="none" spc="3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S </a:t>
            </a:r>
          </a:p>
          <a:p>
            <a:pPr algn="ctr"/>
            <a:r>
              <a:rPr lang="es-ES" sz="7200" b="0" cap="none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R</a:t>
            </a:r>
            <a:r>
              <a:rPr lang="es-ES" sz="7200" b="0" cap="none" spc="3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E</a:t>
            </a:r>
            <a:r>
              <a:rPr lang="es-ES" sz="7200" b="0" cap="none" spc="3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S</a:t>
            </a:r>
            <a:r>
              <a:rPr lang="es-ES" sz="7200" spc="30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P</a:t>
            </a:r>
            <a:r>
              <a:rPr lang="es-ES" sz="7200" b="0" cap="none" spc="300" dirty="0" smtClean="0">
                <a:ln w="0"/>
                <a:solidFill>
                  <a:srgbClr val="00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O</a:t>
            </a:r>
            <a:r>
              <a:rPr lang="es-ES" sz="7200" b="0" cap="none" spc="300" dirty="0" smtClean="0">
                <a:ln w="0"/>
                <a:solidFill>
                  <a:srgbClr val="B079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N</a:t>
            </a:r>
            <a:r>
              <a:rPr lang="es-ES" sz="7200" spc="300" dirty="0" smtClean="0">
                <a:ln w="0"/>
                <a:solidFill>
                  <a:srgbClr val="75E4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S</a:t>
            </a:r>
            <a:r>
              <a:rPr lang="es-ES" sz="7200" spc="3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r>
              <a:rPr lang="es-ES" sz="7200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B</a:t>
            </a:r>
            <a:r>
              <a:rPr lang="es-ES" sz="7200" spc="300" dirty="0" smtClean="0">
                <a:ln w="0"/>
                <a:solidFill>
                  <a:srgbClr val="00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L</a:t>
            </a:r>
            <a:r>
              <a:rPr lang="es-ES" sz="7200" spc="300" dirty="0" smtClean="0">
                <a:ln w="0"/>
                <a:solidFill>
                  <a:srgbClr val="F8EA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E</a:t>
            </a:r>
            <a:endParaRPr lang="es-ES" sz="7200" b="0" cap="none" spc="300" dirty="0">
              <a:ln w="0"/>
              <a:solidFill>
                <a:srgbClr val="F8EA1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by Kruffy" panose="00000400000000000000" pitchFamily="2" charset="0"/>
              <a:ea typeface="HelloChalkTalk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6" y="1333936"/>
            <a:ext cx="2453368" cy="544052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6387613"/>
            <a:ext cx="865093" cy="4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03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560539"/>
            <a:ext cx="9906000" cy="573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1792" y="568037"/>
            <a:ext cx="9906000" cy="5736921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6DDF3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971484" y="3195930"/>
            <a:ext cx="7150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l</a:t>
            </a:r>
            <a:r>
              <a:rPr lang="es-E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 R</a:t>
            </a:r>
            <a:r>
              <a:rPr lang="es-E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E95E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94C1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FFA0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m</a:t>
            </a:r>
            <a:r>
              <a:rPr lang="es-E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rgbClr val="FF2E2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B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</a:t>
            </a:r>
            <a:r>
              <a:rPr lang="es-ES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endParaRPr lang="es-ES" sz="54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927847" y="683417"/>
            <a:ext cx="89781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La </a:t>
            </a:r>
            <a:r>
              <a:rPr lang="es-ES" sz="4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clase </a:t>
            </a:r>
            <a:r>
              <a:rPr lang="es-ES" sz="4800" b="1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en</a:t>
            </a:r>
            <a:r>
              <a:rPr lang="es-ES" sz="4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 </a:t>
            </a:r>
            <a:r>
              <a:rPr lang="es-ES" sz="48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el </a:t>
            </a:r>
            <a:r>
              <a:rPr lang="es-ES" sz="4800" b="1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Curso </a:t>
            </a:r>
            <a:r>
              <a:rPr lang="es-ES" sz="4800" b="1" cap="none" spc="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2018 </a:t>
            </a:r>
            <a:r>
              <a:rPr lang="es-ES" sz="4800" b="1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concede</a:t>
            </a:r>
            <a:endParaRPr lang="es-ES" sz="4800" b="1" cap="none" spc="0" dirty="0">
              <a:ln w="0"/>
              <a:solidFill>
                <a:srgbClr val="22C2F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655909" y="1986540"/>
            <a:ext cx="6069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A_________________</a:t>
            </a:r>
            <a:endParaRPr lang="es-ES" sz="5400" b="0" cap="none" spc="0" dirty="0">
              <a:ln w="0"/>
              <a:solidFill>
                <a:srgbClr val="B3014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249282" y="3998217"/>
            <a:ext cx="27350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3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Al alumno </a:t>
            </a:r>
            <a:endParaRPr lang="es-ES" sz="4400" b="0" cap="none" spc="3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3" y="1986540"/>
            <a:ext cx="3639177" cy="493400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564089" y="4504668"/>
            <a:ext cx="717020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0" cap="none" spc="30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M</a:t>
            </a:r>
            <a:r>
              <a:rPr lang="es-ES" sz="7200" spc="30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E</a:t>
            </a:r>
            <a:r>
              <a:rPr lang="es-ES" sz="7200" b="0" cap="none" spc="3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J</a:t>
            </a:r>
            <a:r>
              <a:rPr lang="es-ES" sz="7200" b="0" cap="none" spc="30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O</a:t>
            </a:r>
            <a:r>
              <a:rPr lang="es-ES" sz="7200" b="0" cap="none" spc="3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R</a:t>
            </a:r>
            <a:r>
              <a:rPr lang="es-ES" sz="7200" b="0" cap="none" spc="3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 </a:t>
            </a:r>
          </a:p>
          <a:p>
            <a:pPr algn="ctr"/>
            <a:r>
              <a:rPr lang="es-ES" sz="7200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C</a:t>
            </a:r>
            <a:r>
              <a:rPr lang="es-ES" sz="7200" b="0" cap="none" spc="3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O</a:t>
            </a:r>
            <a:r>
              <a:rPr lang="es-ES" sz="7200" b="0" cap="none" spc="3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M</a:t>
            </a:r>
            <a:r>
              <a:rPr lang="es-ES" sz="7200" spc="30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P</a:t>
            </a:r>
            <a:r>
              <a:rPr lang="es-ES" sz="7200" b="0" cap="none" spc="300" dirty="0" smtClean="0">
                <a:ln w="0"/>
                <a:solidFill>
                  <a:srgbClr val="00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r>
              <a:rPr lang="es-ES" sz="7200" b="0" cap="none" spc="300" dirty="0" smtClean="0">
                <a:ln w="0"/>
                <a:solidFill>
                  <a:srgbClr val="B079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Ñ</a:t>
            </a:r>
            <a:r>
              <a:rPr lang="es-ES" sz="7200" spc="300" dirty="0" smtClean="0">
                <a:ln w="0"/>
                <a:solidFill>
                  <a:srgbClr val="75E4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E</a:t>
            </a:r>
            <a:r>
              <a:rPr lang="es-ES" sz="7200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R</a:t>
            </a:r>
            <a:r>
              <a:rPr lang="es-ES" sz="7200" spc="300" dirty="0">
                <a:ln w="0"/>
                <a:solidFill>
                  <a:srgbClr val="F8EA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O</a:t>
            </a:r>
            <a:endParaRPr lang="es-ES" sz="7200" b="0" cap="none" spc="300" dirty="0">
              <a:ln w="0"/>
              <a:solidFill>
                <a:srgbClr val="F8EA1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by Kruffy" panose="00000400000000000000" pitchFamily="2" charset="0"/>
              <a:ea typeface="HelloChalkTalk" panose="02000603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6387613"/>
            <a:ext cx="865093" cy="4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27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560539"/>
            <a:ext cx="9906000" cy="573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0" y="560538"/>
            <a:ext cx="9906000" cy="5736921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6DDF3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971484" y="3195930"/>
            <a:ext cx="7150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l</a:t>
            </a:r>
            <a:r>
              <a:rPr lang="es-E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 R</a:t>
            </a:r>
            <a:r>
              <a:rPr lang="es-E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E95E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94C1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FFA0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m</a:t>
            </a:r>
            <a:r>
              <a:rPr lang="es-E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rgbClr val="FF2E2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B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</a:t>
            </a:r>
            <a:r>
              <a:rPr lang="es-ES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endParaRPr lang="es-ES" sz="54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398494" y="683417"/>
            <a:ext cx="850750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La </a:t>
            </a:r>
            <a:r>
              <a:rPr lang="es-ES" sz="4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clase </a:t>
            </a:r>
            <a:r>
              <a:rPr lang="es-ES" sz="4800" b="1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en</a:t>
            </a:r>
            <a:r>
              <a:rPr lang="es-ES" sz="4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 </a:t>
            </a:r>
            <a:r>
              <a:rPr lang="es-ES" sz="48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el </a:t>
            </a:r>
            <a:r>
              <a:rPr lang="es-ES" sz="4800" b="1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Curso </a:t>
            </a:r>
            <a:r>
              <a:rPr lang="es-ES" sz="4800" b="1" cap="none" spc="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2018 </a:t>
            </a:r>
            <a:r>
              <a:rPr lang="es-ES" sz="4800" b="1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concede</a:t>
            </a:r>
            <a:endParaRPr lang="es-ES" sz="4800" b="1" cap="none" spc="0" dirty="0">
              <a:ln w="0"/>
              <a:solidFill>
                <a:srgbClr val="22C2F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738931" y="1637292"/>
            <a:ext cx="6069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A_________________</a:t>
            </a:r>
            <a:endParaRPr lang="es-ES" sz="5400" b="0" cap="none" spc="0" dirty="0">
              <a:ln w="0"/>
              <a:solidFill>
                <a:srgbClr val="B3014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944052" y="3985127"/>
            <a:ext cx="3183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3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 la alumna </a:t>
            </a:r>
            <a:endParaRPr lang="es-ES" sz="4400" b="0" cap="none" spc="3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345148" y="4646614"/>
            <a:ext cx="717020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0" cap="none" spc="30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M</a:t>
            </a:r>
            <a:r>
              <a:rPr lang="es-ES" sz="7200" spc="30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E</a:t>
            </a:r>
            <a:r>
              <a:rPr lang="es-ES" sz="7200" b="0" cap="none" spc="3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J</a:t>
            </a:r>
            <a:r>
              <a:rPr lang="es-ES" sz="7200" b="0" cap="none" spc="30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O</a:t>
            </a:r>
            <a:r>
              <a:rPr lang="es-ES" sz="7200" b="0" cap="none" spc="3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R</a:t>
            </a:r>
            <a:r>
              <a:rPr lang="es-ES" sz="7200" b="0" cap="none" spc="3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 </a:t>
            </a:r>
          </a:p>
          <a:p>
            <a:pPr algn="ctr"/>
            <a:r>
              <a:rPr lang="es-ES" sz="7200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C</a:t>
            </a:r>
            <a:r>
              <a:rPr lang="es-ES" sz="7200" b="0" cap="none" spc="3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O</a:t>
            </a:r>
            <a:r>
              <a:rPr lang="es-ES" sz="7200" b="0" cap="none" spc="3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M</a:t>
            </a:r>
            <a:r>
              <a:rPr lang="es-ES" sz="7200" spc="30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P</a:t>
            </a:r>
            <a:r>
              <a:rPr lang="es-ES" sz="7200" b="0" cap="none" spc="300" dirty="0" smtClean="0">
                <a:ln w="0"/>
                <a:solidFill>
                  <a:srgbClr val="00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r>
              <a:rPr lang="es-ES" sz="7200" b="0" cap="none" spc="300" dirty="0" smtClean="0">
                <a:ln w="0"/>
                <a:solidFill>
                  <a:srgbClr val="B079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Ñ</a:t>
            </a:r>
            <a:r>
              <a:rPr lang="es-ES" sz="7200" spc="300" dirty="0" smtClean="0">
                <a:ln w="0"/>
                <a:solidFill>
                  <a:srgbClr val="75E4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E</a:t>
            </a:r>
            <a:r>
              <a:rPr lang="es-ES" sz="7200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R</a:t>
            </a:r>
            <a:r>
              <a:rPr lang="es-ES" sz="7200" spc="300" dirty="0" smtClean="0">
                <a:ln w="0"/>
                <a:solidFill>
                  <a:srgbClr val="F8EA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endParaRPr lang="es-ES" sz="7200" b="0" cap="none" spc="300" dirty="0">
              <a:ln w="0"/>
              <a:solidFill>
                <a:srgbClr val="F8EA1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by Kruffy" panose="00000400000000000000" pitchFamily="2" charset="0"/>
              <a:ea typeface="HelloChalkTalk" panose="02000603000000000000" pitchFamily="2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825"/>
            <a:ext cx="4349876" cy="486996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6387613"/>
            <a:ext cx="865093" cy="4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1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560539"/>
            <a:ext cx="9906000" cy="573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1792" y="568037"/>
            <a:ext cx="9906000" cy="5736921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6DDF3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971484" y="3195930"/>
            <a:ext cx="7150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l</a:t>
            </a:r>
            <a:r>
              <a:rPr lang="es-E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 R</a:t>
            </a:r>
            <a:r>
              <a:rPr lang="es-E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E95E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94C1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FFA0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m</a:t>
            </a:r>
            <a:r>
              <a:rPr lang="es-E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rgbClr val="FF2E2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B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</a:t>
            </a:r>
            <a:r>
              <a:rPr lang="es-ES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endParaRPr lang="es-ES" sz="54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277471" y="683417"/>
            <a:ext cx="86285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La </a:t>
            </a:r>
            <a:r>
              <a:rPr lang="es-ES" sz="4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clase </a:t>
            </a:r>
            <a:r>
              <a:rPr lang="es-ES" sz="4800" b="1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en</a:t>
            </a:r>
            <a:r>
              <a:rPr lang="es-ES" sz="4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 </a:t>
            </a:r>
            <a:r>
              <a:rPr lang="es-ES" sz="48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el </a:t>
            </a:r>
            <a:r>
              <a:rPr lang="es-ES" sz="4800" b="1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Curso </a:t>
            </a:r>
            <a:r>
              <a:rPr lang="es-ES" sz="4800" b="1" cap="none" spc="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2018 </a:t>
            </a:r>
            <a:r>
              <a:rPr lang="es-ES" sz="4800" b="1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concede</a:t>
            </a:r>
            <a:endParaRPr lang="es-ES" sz="4800" b="1" cap="none" spc="0" dirty="0">
              <a:ln w="0"/>
              <a:solidFill>
                <a:srgbClr val="22C2F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655909" y="1986540"/>
            <a:ext cx="6069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A_________________</a:t>
            </a:r>
            <a:endParaRPr lang="es-ES" sz="5400" b="0" cap="none" spc="0" dirty="0">
              <a:ln w="0"/>
              <a:solidFill>
                <a:srgbClr val="B3014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55" y="1109225"/>
            <a:ext cx="3547462" cy="543179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105448" y="4232697"/>
            <a:ext cx="717020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spc="30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P</a:t>
            </a:r>
            <a:r>
              <a:rPr lang="es-ES" sz="7200" spc="30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O</a:t>
            </a:r>
            <a:r>
              <a:rPr lang="es-ES" sz="7200" spc="3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R </a:t>
            </a:r>
            <a:r>
              <a:rPr lang="es-ES" sz="7200" b="0" cap="none" spc="30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S</a:t>
            </a:r>
            <a:r>
              <a:rPr lang="es-ES" sz="7200" b="0" cap="none" spc="3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U</a:t>
            </a:r>
            <a:r>
              <a:rPr lang="es-ES" sz="7200" b="0" cap="none" spc="3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 </a:t>
            </a:r>
          </a:p>
          <a:p>
            <a:pPr algn="ctr"/>
            <a:r>
              <a:rPr lang="es-ES" sz="7200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G</a:t>
            </a:r>
            <a:r>
              <a:rPr lang="es-ES" sz="7200" b="0" cap="none" spc="3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R</a:t>
            </a:r>
            <a:r>
              <a:rPr lang="es-ES" sz="7200" b="0" cap="none" spc="3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r>
              <a:rPr lang="es-ES" sz="7200" spc="30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D</a:t>
            </a:r>
            <a:r>
              <a:rPr lang="es-ES" sz="7200" b="0" cap="none" spc="300" dirty="0" smtClean="0">
                <a:ln w="0"/>
                <a:solidFill>
                  <a:srgbClr val="00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U</a:t>
            </a:r>
            <a:r>
              <a:rPr lang="es-ES" sz="7200" b="0" cap="none" spc="300" dirty="0" smtClean="0">
                <a:ln w="0"/>
                <a:solidFill>
                  <a:srgbClr val="B079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r>
              <a:rPr lang="es-ES" sz="7200" spc="300" dirty="0" smtClean="0">
                <a:ln w="0"/>
                <a:solidFill>
                  <a:srgbClr val="75E4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C</a:t>
            </a:r>
            <a:r>
              <a:rPr lang="es-ES" sz="7200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I</a:t>
            </a:r>
            <a:r>
              <a:rPr lang="es-ES" sz="7200" spc="300" dirty="0" smtClean="0">
                <a:ln w="0"/>
                <a:solidFill>
                  <a:srgbClr val="F8EA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Ó</a:t>
            </a:r>
            <a:r>
              <a:rPr lang="es-ES" sz="7200" spc="3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N</a:t>
            </a:r>
            <a:endParaRPr lang="es-ES" sz="7200" b="0" cap="none" spc="3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by Kruffy" panose="00000400000000000000" pitchFamily="2" charset="0"/>
              <a:ea typeface="HelloChalkTalk" panose="02000603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6387613"/>
            <a:ext cx="865093" cy="4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94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560539"/>
            <a:ext cx="9906000" cy="573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1792" y="568037"/>
            <a:ext cx="9906000" cy="5736921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6DDF3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971484" y="3195930"/>
            <a:ext cx="7150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l</a:t>
            </a:r>
            <a:r>
              <a:rPr lang="es-E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 R</a:t>
            </a:r>
            <a:r>
              <a:rPr lang="es-E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E95E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94C1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FFA0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m</a:t>
            </a:r>
            <a:r>
              <a:rPr lang="es-E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rgbClr val="FF2E2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B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</a:t>
            </a:r>
            <a:r>
              <a:rPr lang="es-ES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endParaRPr lang="es-ES" sz="54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290918" y="683417"/>
            <a:ext cx="86150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La </a:t>
            </a:r>
            <a:r>
              <a:rPr lang="es-ES" sz="4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clase </a:t>
            </a:r>
            <a:r>
              <a:rPr lang="es-ES" sz="4800" b="1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en</a:t>
            </a:r>
            <a:r>
              <a:rPr lang="es-ES" sz="4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 </a:t>
            </a:r>
            <a:r>
              <a:rPr lang="es-ES" sz="48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el </a:t>
            </a:r>
            <a:r>
              <a:rPr lang="es-ES" sz="4800" b="1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Curso </a:t>
            </a:r>
            <a:r>
              <a:rPr lang="es-ES" sz="4800" b="1" cap="none" spc="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2018 </a:t>
            </a:r>
            <a:r>
              <a:rPr lang="es-ES" sz="4800" b="1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concede</a:t>
            </a:r>
            <a:endParaRPr lang="es-ES" sz="4800" b="1" cap="none" spc="0" dirty="0">
              <a:ln w="0"/>
              <a:solidFill>
                <a:srgbClr val="22C2F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655909" y="1986540"/>
            <a:ext cx="6069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A_________________</a:t>
            </a:r>
            <a:endParaRPr lang="es-ES" sz="5400" b="0" cap="none" spc="0" dirty="0">
              <a:ln w="0"/>
              <a:solidFill>
                <a:srgbClr val="B3014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31" y="1067232"/>
            <a:ext cx="3830163" cy="5473789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105448" y="4232697"/>
            <a:ext cx="717020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spc="30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P</a:t>
            </a:r>
            <a:r>
              <a:rPr lang="es-ES" sz="7200" spc="30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O</a:t>
            </a:r>
            <a:r>
              <a:rPr lang="es-ES" sz="7200" spc="3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R </a:t>
            </a:r>
            <a:r>
              <a:rPr lang="es-ES" sz="7200" b="0" cap="none" spc="30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S</a:t>
            </a:r>
            <a:r>
              <a:rPr lang="es-ES" sz="7200" b="0" cap="none" spc="3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U</a:t>
            </a:r>
            <a:r>
              <a:rPr lang="es-ES" sz="7200" b="0" cap="none" spc="3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 </a:t>
            </a:r>
          </a:p>
          <a:p>
            <a:pPr algn="ctr"/>
            <a:r>
              <a:rPr lang="es-ES" sz="7200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G</a:t>
            </a:r>
            <a:r>
              <a:rPr lang="es-ES" sz="7200" b="0" cap="none" spc="3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R</a:t>
            </a:r>
            <a:r>
              <a:rPr lang="es-ES" sz="7200" b="0" cap="none" spc="3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r>
              <a:rPr lang="es-ES" sz="7200" spc="30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D</a:t>
            </a:r>
            <a:r>
              <a:rPr lang="es-ES" sz="7200" b="0" cap="none" spc="300" dirty="0" smtClean="0">
                <a:ln w="0"/>
                <a:solidFill>
                  <a:srgbClr val="00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U</a:t>
            </a:r>
            <a:r>
              <a:rPr lang="es-ES" sz="7200" b="0" cap="none" spc="300" dirty="0" smtClean="0">
                <a:ln w="0"/>
                <a:solidFill>
                  <a:srgbClr val="B079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r>
              <a:rPr lang="es-ES" sz="7200" spc="300" dirty="0" smtClean="0">
                <a:ln w="0"/>
                <a:solidFill>
                  <a:srgbClr val="75E4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C</a:t>
            </a:r>
            <a:r>
              <a:rPr lang="es-ES" sz="7200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I</a:t>
            </a:r>
            <a:r>
              <a:rPr lang="es-ES" sz="7200" spc="300" dirty="0" smtClean="0">
                <a:ln w="0"/>
                <a:solidFill>
                  <a:srgbClr val="F8EA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Ó</a:t>
            </a:r>
            <a:r>
              <a:rPr lang="es-ES" sz="7200" spc="3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N</a:t>
            </a:r>
            <a:endParaRPr lang="es-ES" sz="7200" b="0" cap="none" spc="3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by Kruffy" panose="00000400000000000000" pitchFamily="2" charset="0"/>
              <a:ea typeface="HelloChalkTalk" panose="02000603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6387613"/>
            <a:ext cx="865093" cy="4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65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560539"/>
            <a:ext cx="9906000" cy="573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1792" y="568037"/>
            <a:ext cx="9906000" cy="5736921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6DDF3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971484" y="3195930"/>
            <a:ext cx="7150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l</a:t>
            </a:r>
            <a:r>
              <a:rPr lang="es-E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 R</a:t>
            </a:r>
            <a:r>
              <a:rPr lang="es-E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E95E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94C1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FFA0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m</a:t>
            </a:r>
            <a:r>
              <a:rPr lang="es-E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rgbClr val="FF2E2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B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</a:t>
            </a:r>
            <a:r>
              <a:rPr lang="es-ES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endParaRPr lang="es-ES" sz="54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385047" y="683417"/>
            <a:ext cx="85209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La </a:t>
            </a:r>
            <a:r>
              <a:rPr lang="es-ES" sz="4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clase </a:t>
            </a:r>
            <a:r>
              <a:rPr lang="es-ES" sz="4800" b="1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en</a:t>
            </a:r>
            <a:r>
              <a:rPr lang="es-ES" sz="4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 </a:t>
            </a:r>
            <a:r>
              <a:rPr lang="es-ES" sz="48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el </a:t>
            </a:r>
            <a:r>
              <a:rPr lang="es-ES" sz="4800" b="1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Curso </a:t>
            </a:r>
            <a:r>
              <a:rPr lang="es-ES" sz="4800" b="1" cap="none" spc="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2018 </a:t>
            </a:r>
            <a:r>
              <a:rPr lang="es-ES" sz="4800" b="1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concede</a:t>
            </a:r>
            <a:endParaRPr lang="es-ES" sz="4800" b="1" cap="none" spc="0" dirty="0">
              <a:ln w="0"/>
              <a:solidFill>
                <a:srgbClr val="22C2F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655909" y="1986540"/>
            <a:ext cx="6069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A_________________</a:t>
            </a:r>
            <a:endParaRPr lang="es-ES" sz="5400" b="0" cap="none" spc="0" dirty="0">
              <a:ln w="0"/>
              <a:solidFill>
                <a:srgbClr val="B3014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354" y="1283784"/>
            <a:ext cx="3728264" cy="524430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105448" y="4232697"/>
            <a:ext cx="717020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spc="30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P</a:t>
            </a:r>
            <a:r>
              <a:rPr lang="es-ES" sz="7200" spc="30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O</a:t>
            </a:r>
            <a:r>
              <a:rPr lang="es-ES" sz="7200" spc="3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R </a:t>
            </a:r>
            <a:r>
              <a:rPr lang="es-ES" sz="7200" b="0" cap="none" spc="30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S</a:t>
            </a:r>
            <a:r>
              <a:rPr lang="es-ES" sz="7200" b="0" cap="none" spc="3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U</a:t>
            </a:r>
            <a:r>
              <a:rPr lang="es-ES" sz="7200" b="0" cap="none" spc="3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 </a:t>
            </a:r>
          </a:p>
          <a:p>
            <a:pPr algn="ctr"/>
            <a:r>
              <a:rPr lang="es-ES" sz="7200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G</a:t>
            </a:r>
            <a:r>
              <a:rPr lang="es-ES" sz="7200" b="0" cap="none" spc="3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R</a:t>
            </a:r>
            <a:r>
              <a:rPr lang="es-ES" sz="7200" b="0" cap="none" spc="3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r>
              <a:rPr lang="es-ES" sz="7200" spc="30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D</a:t>
            </a:r>
            <a:r>
              <a:rPr lang="es-ES" sz="7200" b="0" cap="none" spc="300" dirty="0" smtClean="0">
                <a:ln w="0"/>
                <a:solidFill>
                  <a:srgbClr val="00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U</a:t>
            </a:r>
            <a:r>
              <a:rPr lang="es-ES" sz="7200" b="0" cap="none" spc="300" dirty="0" smtClean="0">
                <a:ln w="0"/>
                <a:solidFill>
                  <a:srgbClr val="B079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r>
              <a:rPr lang="es-ES" sz="7200" spc="300" dirty="0" smtClean="0">
                <a:ln w="0"/>
                <a:solidFill>
                  <a:srgbClr val="75E4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C</a:t>
            </a:r>
            <a:r>
              <a:rPr lang="es-ES" sz="7200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I</a:t>
            </a:r>
            <a:r>
              <a:rPr lang="es-ES" sz="7200" spc="300" dirty="0" smtClean="0">
                <a:ln w="0"/>
                <a:solidFill>
                  <a:srgbClr val="F8EA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Ó</a:t>
            </a:r>
            <a:r>
              <a:rPr lang="es-ES" sz="7200" spc="3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N</a:t>
            </a:r>
            <a:endParaRPr lang="es-ES" sz="7200" b="0" cap="none" spc="3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by Kruffy" panose="00000400000000000000" pitchFamily="2" charset="0"/>
              <a:ea typeface="HelloChalkTalk" panose="02000603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6387613"/>
            <a:ext cx="865093" cy="4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33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560539"/>
            <a:ext cx="9906000" cy="573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1792" y="568037"/>
            <a:ext cx="9906000" cy="5736921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6DDF3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205838" y="3170210"/>
            <a:ext cx="7150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l</a:t>
            </a:r>
            <a:r>
              <a:rPr lang="es-E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 R</a:t>
            </a:r>
            <a:r>
              <a:rPr lang="es-E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E95E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94C1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FFA0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m</a:t>
            </a:r>
            <a:r>
              <a:rPr lang="es-E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rgbClr val="FF2E2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B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</a:t>
            </a:r>
            <a:r>
              <a:rPr lang="es-ES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endParaRPr lang="es-ES" sz="54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277471" y="683417"/>
            <a:ext cx="86285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La </a:t>
            </a:r>
            <a:r>
              <a:rPr lang="es-ES" sz="4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clase </a:t>
            </a:r>
            <a:r>
              <a:rPr lang="es-ES" sz="4800" b="1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en</a:t>
            </a:r>
            <a:r>
              <a:rPr lang="es-ES" sz="4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 </a:t>
            </a:r>
            <a:r>
              <a:rPr lang="es-ES" sz="48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el </a:t>
            </a:r>
            <a:r>
              <a:rPr lang="es-ES" sz="4800" b="1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Curso </a:t>
            </a:r>
            <a:r>
              <a:rPr lang="es-ES" sz="4800" b="1" cap="none" spc="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2018 </a:t>
            </a:r>
            <a:r>
              <a:rPr lang="es-ES" sz="4800" b="1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concede</a:t>
            </a:r>
            <a:endParaRPr lang="es-ES" sz="4800" b="1" cap="none" spc="0" dirty="0">
              <a:ln w="0"/>
              <a:solidFill>
                <a:srgbClr val="22C2F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655909" y="1986540"/>
            <a:ext cx="6069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A_________________</a:t>
            </a:r>
            <a:endParaRPr lang="es-ES" sz="5400" b="0" cap="none" spc="0" dirty="0">
              <a:ln w="0"/>
              <a:solidFill>
                <a:srgbClr val="B3014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174" y="1726200"/>
            <a:ext cx="4103442" cy="478612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105448" y="4232697"/>
            <a:ext cx="717020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spc="30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P</a:t>
            </a:r>
            <a:r>
              <a:rPr lang="es-ES" sz="7200" spc="30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O</a:t>
            </a:r>
            <a:r>
              <a:rPr lang="es-ES" sz="7200" spc="3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R </a:t>
            </a:r>
            <a:r>
              <a:rPr lang="es-ES" sz="7200" b="0" cap="none" spc="30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S</a:t>
            </a:r>
            <a:r>
              <a:rPr lang="es-ES" sz="7200" b="0" cap="none" spc="3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U</a:t>
            </a:r>
            <a:r>
              <a:rPr lang="es-ES" sz="7200" b="0" cap="none" spc="3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 </a:t>
            </a:r>
          </a:p>
          <a:p>
            <a:pPr algn="ctr"/>
            <a:r>
              <a:rPr lang="es-ES" sz="7200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G</a:t>
            </a:r>
            <a:r>
              <a:rPr lang="es-ES" sz="7200" b="0" cap="none" spc="3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R</a:t>
            </a:r>
            <a:r>
              <a:rPr lang="es-ES" sz="7200" b="0" cap="none" spc="3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r>
              <a:rPr lang="es-ES" sz="7200" spc="30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D</a:t>
            </a:r>
            <a:r>
              <a:rPr lang="es-ES" sz="7200" b="0" cap="none" spc="300" dirty="0" smtClean="0">
                <a:ln w="0"/>
                <a:solidFill>
                  <a:srgbClr val="00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U</a:t>
            </a:r>
            <a:r>
              <a:rPr lang="es-ES" sz="7200" b="0" cap="none" spc="300" dirty="0" smtClean="0">
                <a:ln w="0"/>
                <a:solidFill>
                  <a:srgbClr val="B079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r>
              <a:rPr lang="es-ES" sz="7200" spc="300" dirty="0" smtClean="0">
                <a:ln w="0"/>
                <a:solidFill>
                  <a:srgbClr val="75E4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C</a:t>
            </a:r>
            <a:r>
              <a:rPr lang="es-ES" sz="7200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I</a:t>
            </a:r>
            <a:r>
              <a:rPr lang="es-ES" sz="7200" spc="300" dirty="0" smtClean="0">
                <a:ln w="0"/>
                <a:solidFill>
                  <a:srgbClr val="F8EA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Ó</a:t>
            </a:r>
            <a:r>
              <a:rPr lang="es-ES" sz="7200" spc="3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N</a:t>
            </a:r>
            <a:endParaRPr lang="es-ES" sz="7200" b="0" cap="none" spc="3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by Kruffy" panose="00000400000000000000" pitchFamily="2" charset="0"/>
              <a:ea typeface="HelloChalkTalk" panose="02000603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6387613"/>
            <a:ext cx="865093" cy="4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21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560539"/>
            <a:ext cx="9906000" cy="573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1792" y="568037"/>
            <a:ext cx="9906000" cy="5736921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6DDF3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322542" y="3160606"/>
            <a:ext cx="7150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l</a:t>
            </a:r>
            <a:r>
              <a:rPr lang="es-E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 R</a:t>
            </a:r>
            <a:r>
              <a:rPr lang="es-E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E95E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94C1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FFA0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m</a:t>
            </a:r>
            <a:r>
              <a:rPr lang="es-E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rgbClr val="FF2E2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B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</a:t>
            </a:r>
            <a:r>
              <a:rPr lang="es-ES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endParaRPr lang="es-ES" sz="54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344706" y="683417"/>
            <a:ext cx="85612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La </a:t>
            </a:r>
            <a:r>
              <a:rPr lang="es-ES" sz="4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clase </a:t>
            </a:r>
            <a:r>
              <a:rPr lang="es-ES" sz="4800" b="1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en</a:t>
            </a:r>
            <a:r>
              <a:rPr lang="es-ES" sz="4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 </a:t>
            </a:r>
            <a:r>
              <a:rPr lang="es-ES" sz="48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el </a:t>
            </a:r>
            <a:r>
              <a:rPr lang="es-ES" sz="4800" b="1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Curso </a:t>
            </a:r>
            <a:r>
              <a:rPr lang="es-ES" sz="4800" b="1" cap="none" spc="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2018 </a:t>
            </a:r>
            <a:r>
              <a:rPr lang="es-ES" sz="4800" b="1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concede</a:t>
            </a:r>
            <a:endParaRPr lang="es-ES" sz="4800" b="1" cap="none" spc="0" dirty="0">
              <a:ln w="0"/>
              <a:solidFill>
                <a:srgbClr val="22C2F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655909" y="1986540"/>
            <a:ext cx="6069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A_________________</a:t>
            </a:r>
            <a:endParaRPr lang="es-ES" sz="5400" b="0" cap="none" spc="0" dirty="0">
              <a:ln w="0"/>
              <a:solidFill>
                <a:srgbClr val="B3014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60" y="1629794"/>
            <a:ext cx="4130788" cy="491663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105448" y="4232697"/>
            <a:ext cx="717020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spc="30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P</a:t>
            </a:r>
            <a:r>
              <a:rPr lang="es-ES" sz="7200" spc="30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O</a:t>
            </a:r>
            <a:r>
              <a:rPr lang="es-ES" sz="7200" spc="3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R </a:t>
            </a:r>
            <a:r>
              <a:rPr lang="es-ES" sz="7200" b="0" cap="none" spc="30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S</a:t>
            </a:r>
            <a:r>
              <a:rPr lang="es-ES" sz="7200" b="0" cap="none" spc="3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U</a:t>
            </a:r>
            <a:r>
              <a:rPr lang="es-ES" sz="7200" b="0" cap="none" spc="3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 </a:t>
            </a:r>
          </a:p>
          <a:p>
            <a:pPr algn="ctr"/>
            <a:r>
              <a:rPr lang="es-ES" sz="7200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G</a:t>
            </a:r>
            <a:r>
              <a:rPr lang="es-ES" sz="7200" b="0" cap="none" spc="3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R</a:t>
            </a:r>
            <a:r>
              <a:rPr lang="es-ES" sz="7200" b="0" cap="none" spc="3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r>
              <a:rPr lang="es-ES" sz="7200" spc="30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D</a:t>
            </a:r>
            <a:r>
              <a:rPr lang="es-ES" sz="7200" b="0" cap="none" spc="300" dirty="0" smtClean="0">
                <a:ln w="0"/>
                <a:solidFill>
                  <a:srgbClr val="00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U</a:t>
            </a:r>
            <a:r>
              <a:rPr lang="es-ES" sz="7200" b="0" cap="none" spc="300" dirty="0" smtClean="0">
                <a:ln w="0"/>
                <a:solidFill>
                  <a:srgbClr val="B079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r>
              <a:rPr lang="es-ES" sz="7200" spc="300" dirty="0" smtClean="0">
                <a:ln w="0"/>
                <a:solidFill>
                  <a:srgbClr val="75E4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C</a:t>
            </a:r>
            <a:r>
              <a:rPr lang="es-ES" sz="7200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I</a:t>
            </a:r>
            <a:r>
              <a:rPr lang="es-ES" sz="7200" spc="300" dirty="0" smtClean="0">
                <a:ln w="0"/>
                <a:solidFill>
                  <a:srgbClr val="F8EA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Ó</a:t>
            </a:r>
            <a:r>
              <a:rPr lang="es-ES" sz="7200" spc="3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N</a:t>
            </a:r>
            <a:endParaRPr lang="es-ES" sz="7200" b="0" cap="none" spc="3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by Kruffy" panose="00000400000000000000" pitchFamily="2" charset="0"/>
              <a:ea typeface="HelloChalkTalk" panose="02000603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6387613"/>
            <a:ext cx="865093" cy="4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9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560539"/>
            <a:ext cx="9906000" cy="573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0" y="560538"/>
            <a:ext cx="9906000" cy="5736921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6DDF3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971484" y="3195930"/>
            <a:ext cx="7150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l</a:t>
            </a:r>
            <a:r>
              <a:rPr lang="es-E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 R</a:t>
            </a:r>
            <a:r>
              <a:rPr lang="es-E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E95E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94C1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FFA0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m</a:t>
            </a:r>
            <a:r>
              <a:rPr lang="es-E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rgbClr val="FF2E2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B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</a:t>
            </a:r>
            <a:r>
              <a:rPr lang="es-ES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endParaRPr lang="es-ES" sz="54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712694" y="683417"/>
            <a:ext cx="919330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La </a:t>
            </a:r>
            <a:r>
              <a:rPr lang="es-ES" sz="4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clase </a:t>
            </a:r>
            <a:r>
              <a:rPr lang="es-ES" sz="4800" b="1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en</a:t>
            </a:r>
            <a:r>
              <a:rPr lang="es-ES" sz="4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 </a:t>
            </a:r>
            <a:r>
              <a:rPr lang="es-ES" sz="48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el </a:t>
            </a:r>
            <a:r>
              <a:rPr lang="es-ES" sz="4800" b="1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Curso </a:t>
            </a:r>
            <a:r>
              <a:rPr lang="es-ES" sz="4800" b="1" cap="none" spc="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2018 </a:t>
            </a:r>
            <a:r>
              <a:rPr lang="es-ES" sz="4800" b="1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concede</a:t>
            </a:r>
            <a:endParaRPr lang="es-ES" sz="4800" b="1" cap="none" spc="0" dirty="0">
              <a:ln w="0"/>
              <a:solidFill>
                <a:srgbClr val="22C2F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655909" y="1986540"/>
            <a:ext cx="6069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A_________________</a:t>
            </a:r>
            <a:endParaRPr lang="es-ES" sz="5400" b="0" cap="none" spc="0" dirty="0">
              <a:ln w="0"/>
              <a:solidFill>
                <a:srgbClr val="B3014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589691" y="4289512"/>
            <a:ext cx="3183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3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 la alumna </a:t>
            </a:r>
            <a:endParaRPr lang="es-ES" sz="4400" b="0" cap="none" spc="3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589691" y="5082785"/>
            <a:ext cx="62856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0" cap="none" spc="30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M</a:t>
            </a:r>
            <a:r>
              <a:rPr lang="es-ES" sz="6600" b="0" cap="none" spc="30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Á</a:t>
            </a:r>
            <a:r>
              <a:rPr lang="es-ES" sz="6600" b="0" cap="none" spc="3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S</a:t>
            </a:r>
            <a:r>
              <a:rPr lang="es-ES" sz="6600" b="0" cap="none" spc="3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 </a:t>
            </a:r>
            <a:r>
              <a:rPr lang="es-ES" sz="6600" b="0" cap="none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C</a:t>
            </a:r>
            <a:r>
              <a:rPr lang="es-ES" sz="6600" b="0" cap="none" spc="3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r>
              <a:rPr lang="es-ES" sz="6600" b="0" cap="none" spc="3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R</a:t>
            </a:r>
            <a:r>
              <a:rPr lang="es-ES" sz="6600" b="0" cap="none" spc="30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I</a:t>
            </a:r>
            <a:r>
              <a:rPr lang="es-ES" sz="6600" b="0" cap="none" spc="30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Ñ</a:t>
            </a:r>
            <a:r>
              <a:rPr lang="es-ES" sz="6600" spc="300" dirty="0" smtClean="0">
                <a:ln w="0"/>
                <a:solidFill>
                  <a:srgbClr val="FB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O</a:t>
            </a:r>
            <a:r>
              <a:rPr lang="es-ES" sz="6600" spc="300" dirty="0" smtClean="0">
                <a:ln w="0"/>
                <a:solidFill>
                  <a:srgbClr val="E95E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S</a:t>
            </a:r>
            <a:r>
              <a:rPr lang="es-ES" sz="6600" spc="300" dirty="0" smtClean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endParaRPr lang="es-ES" sz="6600" b="0" cap="none" spc="300" dirty="0">
              <a:ln w="0"/>
              <a:solidFill>
                <a:srgbClr val="33CC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by Kruffy" panose="00000400000000000000" pitchFamily="2" charset="0"/>
              <a:ea typeface="HelloChalkTalk" panose="02000603000000000000" pitchFamily="2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295" y="1769481"/>
            <a:ext cx="4154173" cy="465085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6387613"/>
            <a:ext cx="865093" cy="4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06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560539"/>
            <a:ext cx="9906000" cy="573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1792" y="568037"/>
            <a:ext cx="9906000" cy="5736921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6DDF3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322542" y="3160606"/>
            <a:ext cx="7150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l</a:t>
            </a:r>
            <a:r>
              <a:rPr lang="es-E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 R</a:t>
            </a:r>
            <a:r>
              <a:rPr lang="es-E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E95E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94C1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FFA0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m</a:t>
            </a:r>
            <a:r>
              <a:rPr lang="es-E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rgbClr val="FF2E2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B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</a:t>
            </a:r>
            <a:r>
              <a:rPr lang="es-ES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endParaRPr lang="es-ES" sz="54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425388" y="683417"/>
            <a:ext cx="84806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La </a:t>
            </a:r>
            <a:r>
              <a:rPr lang="es-ES" sz="4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clase </a:t>
            </a:r>
            <a:r>
              <a:rPr lang="es-ES" sz="4800" b="1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en</a:t>
            </a:r>
            <a:r>
              <a:rPr lang="es-ES" sz="4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 </a:t>
            </a:r>
            <a:r>
              <a:rPr lang="es-ES" sz="48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el </a:t>
            </a:r>
            <a:r>
              <a:rPr lang="es-ES" sz="4800" b="1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Curso </a:t>
            </a:r>
            <a:r>
              <a:rPr lang="es-ES" sz="4800" b="1" cap="none" spc="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2018 </a:t>
            </a:r>
            <a:r>
              <a:rPr lang="es-ES" sz="4800" b="1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concede</a:t>
            </a:r>
            <a:endParaRPr lang="es-ES" sz="4800" b="1" cap="none" spc="0" dirty="0">
              <a:ln w="0"/>
              <a:solidFill>
                <a:srgbClr val="22C2F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655909" y="1986540"/>
            <a:ext cx="6069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A_________________</a:t>
            </a:r>
            <a:endParaRPr lang="es-ES" sz="5400" b="0" cap="none" spc="0" dirty="0">
              <a:ln w="0"/>
              <a:solidFill>
                <a:srgbClr val="B3014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50" y="1629794"/>
            <a:ext cx="4004802" cy="491663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105448" y="4232697"/>
            <a:ext cx="717020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spc="30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P</a:t>
            </a:r>
            <a:r>
              <a:rPr lang="es-ES" sz="7200" spc="30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O</a:t>
            </a:r>
            <a:r>
              <a:rPr lang="es-ES" sz="7200" spc="3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R </a:t>
            </a:r>
            <a:r>
              <a:rPr lang="es-ES" sz="7200" b="0" cap="none" spc="30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S</a:t>
            </a:r>
            <a:r>
              <a:rPr lang="es-ES" sz="7200" b="0" cap="none" spc="3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U</a:t>
            </a:r>
            <a:r>
              <a:rPr lang="es-ES" sz="7200" b="0" cap="none" spc="3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 </a:t>
            </a:r>
          </a:p>
          <a:p>
            <a:pPr algn="ctr"/>
            <a:r>
              <a:rPr lang="es-ES" sz="7200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G</a:t>
            </a:r>
            <a:r>
              <a:rPr lang="es-ES" sz="7200" b="0" cap="none" spc="3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R</a:t>
            </a:r>
            <a:r>
              <a:rPr lang="es-ES" sz="7200" b="0" cap="none" spc="3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r>
              <a:rPr lang="es-ES" sz="7200" spc="30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D</a:t>
            </a:r>
            <a:r>
              <a:rPr lang="es-ES" sz="7200" b="0" cap="none" spc="300" dirty="0" smtClean="0">
                <a:ln w="0"/>
                <a:solidFill>
                  <a:srgbClr val="00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U</a:t>
            </a:r>
            <a:r>
              <a:rPr lang="es-ES" sz="7200" b="0" cap="none" spc="300" dirty="0" smtClean="0">
                <a:ln w="0"/>
                <a:solidFill>
                  <a:srgbClr val="B079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r>
              <a:rPr lang="es-ES" sz="7200" spc="300" dirty="0" smtClean="0">
                <a:ln w="0"/>
                <a:solidFill>
                  <a:srgbClr val="75E4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C</a:t>
            </a:r>
            <a:r>
              <a:rPr lang="es-ES" sz="7200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I</a:t>
            </a:r>
            <a:r>
              <a:rPr lang="es-ES" sz="7200" spc="300" dirty="0" smtClean="0">
                <a:ln w="0"/>
                <a:solidFill>
                  <a:srgbClr val="F8EA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Ó</a:t>
            </a:r>
            <a:r>
              <a:rPr lang="es-ES" sz="7200" spc="3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N</a:t>
            </a:r>
            <a:endParaRPr lang="es-ES" sz="7200" b="0" cap="none" spc="3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by Kruffy" panose="00000400000000000000" pitchFamily="2" charset="0"/>
              <a:ea typeface="HelloChalkTalk" panose="02000603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6387613"/>
            <a:ext cx="865093" cy="4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27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560539"/>
            <a:ext cx="9906000" cy="573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0" y="560538"/>
            <a:ext cx="9906000" cy="5736921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6DDF3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971484" y="3195930"/>
            <a:ext cx="7150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l</a:t>
            </a:r>
            <a:r>
              <a:rPr lang="es-E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 R</a:t>
            </a:r>
            <a:r>
              <a:rPr lang="es-E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E95E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94C1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FFA0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m</a:t>
            </a:r>
            <a:r>
              <a:rPr lang="es-E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rgbClr val="FF2E2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B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</a:t>
            </a:r>
            <a:r>
              <a:rPr lang="es-ES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endParaRPr lang="es-ES" sz="54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169894" y="683417"/>
            <a:ext cx="873610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La </a:t>
            </a:r>
            <a:r>
              <a:rPr lang="es-ES" sz="4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clase </a:t>
            </a:r>
            <a:r>
              <a:rPr lang="es-ES" sz="4800" b="1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en</a:t>
            </a:r>
            <a:r>
              <a:rPr lang="es-ES" sz="4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 </a:t>
            </a:r>
            <a:r>
              <a:rPr lang="es-ES" sz="48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el </a:t>
            </a:r>
            <a:r>
              <a:rPr lang="es-ES" sz="4800" b="1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Curso </a:t>
            </a:r>
            <a:r>
              <a:rPr lang="es-ES" sz="4800" b="1" cap="none" spc="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2018 </a:t>
            </a:r>
            <a:r>
              <a:rPr lang="es-ES" sz="4800" b="1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concede</a:t>
            </a:r>
            <a:endParaRPr lang="es-ES" sz="4800" b="1" cap="none" spc="0" dirty="0">
              <a:ln w="0"/>
              <a:solidFill>
                <a:srgbClr val="22C2F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738931" y="1637292"/>
            <a:ext cx="6069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A_________________</a:t>
            </a:r>
            <a:endParaRPr lang="es-ES" sz="5400" b="0" cap="none" spc="0" dirty="0">
              <a:ln w="0"/>
              <a:solidFill>
                <a:srgbClr val="B3014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589691" y="4289512"/>
            <a:ext cx="3183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3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 la alumna </a:t>
            </a:r>
            <a:endParaRPr lang="es-ES" sz="4400" b="0" cap="none" spc="3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589691" y="5082785"/>
            <a:ext cx="62856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0" cap="none" spc="30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M</a:t>
            </a:r>
            <a:r>
              <a:rPr lang="es-ES" sz="6600" b="0" cap="none" spc="30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Á</a:t>
            </a:r>
            <a:r>
              <a:rPr lang="es-ES" sz="6600" b="0" cap="none" spc="3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S</a:t>
            </a:r>
            <a:r>
              <a:rPr lang="es-ES" sz="6600" b="0" cap="none" spc="3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 </a:t>
            </a:r>
            <a:r>
              <a:rPr lang="es-ES" sz="6600" b="0" cap="none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C</a:t>
            </a:r>
            <a:r>
              <a:rPr lang="es-ES" sz="6600" b="0" cap="none" spc="3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r>
              <a:rPr lang="es-ES" sz="6600" b="0" cap="none" spc="3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R</a:t>
            </a:r>
            <a:r>
              <a:rPr lang="es-ES" sz="6600" b="0" cap="none" spc="30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I</a:t>
            </a:r>
            <a:r>
              <a:rPr lang="es-ES" sz="6600" b="0" cap="none" spc="30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Ñ</a:t>
            </a:r>
            <a:r>
              <a:rPr lang="es-ES" sz="6600" spc="300" dirty="0" smtClean="0">
                <a:ln w="0"/>
                <a:solidFill>
                  <a:srgbClr val="FB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O</a:t>
            </a:r>
            <a:r>
              <a:rPr lang="es-ES" sz="6600" spc="300" dirty="0" smtClean="0">
                <a:ln w="0"/>
                <a:solidFill>
                  <a:srgbClr val="E95E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S</a:t>
            </a:r>
            <a:r>
              <a:rPr lang="es-ES" sz="6600" spc="300" dirty="0" smtClean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endParaRPr lang="es-ES" sz="6600" b="0" cap="none" spc="300" dirty="0">
              <a:ln w="0"/>
              <a:solidFill>
                <a:srgbClr val="33CC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by Kruffy" panose="00000400000000000000" pitchFamily="2" charset="0"/>
              <a:ea typeface="HelloChalkTalk" panose="02000603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0026"/>
            <a:ext cx="4371807" cy="443031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6387613"/>
            <a:ext cx="865093" cy="4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68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560539"/>
            <a:ext cx="9906000" cy="573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1792" y="568037"/>
            <a:ext cx="9906000" cy="5736921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6DDF3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288803" y="3197792"/>
            <a:ext cx="7150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l</a:t>
            </a:r>
            <a:r>
              <a:rPr lang="es-E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 R</a:t>
            </a:r>
            <a:r>
              <a:rPr lang="es-E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E95E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94C1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FFA0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m</a:t>
            </a:r>
            <a:r>
              <a:rPr lang="es-E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rgbClr val="FF2E2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B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</a:t>
            </a:r>
            <a:r>
              <a:rPr lang="es-ES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endParaRPr lang="es-ES" sz="54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183341" y="683417"/>
            <a:ext cx="872265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La </a:t>
            </a:r>
            <a:r>
              <a:rPr lang="es-ES" sz="4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clase </a:t>
            </a:r>
            <a:r>
              <a:rPr lang="es-ES" sz="4800" b="1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en</a:t>
            </a:r>
            <a:r>
              <a:rPr lang="es-ES" sz="4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 </a:t>
            </a:r>
            <a:r>
              <a:rPr lang="es-ES" sz="48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el </a:t>
            </a:r>
            <a:r>
              <a:rPr lang="es-ES" sz="4800" b="1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Curso </a:t>
            </a:r>
            <a:r>
              <a:rPr lang="es-ES" sz="4800" b="1" cap="none" spc="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2018 </a:t>
            </a:r>
            <a:r>
              <a:rPr lang="es-ES" sz="4800" b="1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concede</a:t>
            </a:r>
            <a:endParaRPr lang="es-ES" sz="4800" b="1" cap="none" spc="0" dirty="0">
              <a:ln w="0"/>
              <a:solidFill>
                <a:srgbClr val="22C2F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655909" y="1986540"/>
            <a:ext cx="6069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A_________________</a:t>
            </a:r>
            <a:endParaRPr lang="es-ES" sz="5400" b="0" cap="none" spc="0" dirty="0">
              <a:ln w="0"/>
              <a:solidFill>
                <a:srgbClr val="B3014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598300" y="4206665"/>
            <a:ext cx="27350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3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Al alumno </a:t>
            </a:r>
            <a:endParaRPr lang="es-ES" sz="4400" b="0" cap="none" spc="3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304223" y="5124754"/>
            <a:ext cx="532549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0" cap="none" spc="30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M</a:t>
            </a:r>
            <a:r>
              <a:rPr lang="es-ES" sz="6600" b="0" cap="none" spc="30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Á</a:t>
            </a:r>
            <a:r>
              <a:rPr lang="es-ES" sz="6600" b="0" cap="none" spc="3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S</a:t>
            </a:r>
            <a:r>
              <a:rPr lang="es-ES" sz="6600" b="0" cap="none" spc="3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 </a:t>
            </a:r>
            <a:r>
              <a:rPr lang="es-ES" sz="6600" b="0" cap="none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r>
              <a:rPr lang="es-ES" sz="6600" b="0" cap="none" spc="3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M</a:t>
            </a:r>
            <a:r>
              <a:rPr lang="es-ES" sz="6600" b="0" cap="none" spc="3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r>
              <a:rPr lang="es-ES" sz="6600" b="0" cap="none" spc="30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B</a:t>
            </a:r>
            <a:r>
              <a:rPr lang="es-ES" sz="6600" b="0" cap="none" spc="30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L</a:t>
            </a:r>
            <a:r>
              <a:rPr lang="es-ES" sz="6600" spc="300" dirty="0">
                <a:ln w="0"/>
                <a:solidFill>
                  <a:srgbClr val="00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E</a:t>
            </a:r>
            <a:endParaRPr lang="es-ES" sz="6600" b="0" cap="none" spc="300" dirty="0">
              <a:ln w="0"/>
              <a:solidFill>
                <a:srgbClr val="0099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by Kruffy" panose="00000400000000000000" pitchFamily="2" charset="0"/>
              <a:ea typeface="HelloChalkTalk" panose="02000603000000000000" pitchFamily="2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13" y="944340"/>
            <a:ext cx="4268558" cy="543023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6387613"/>
            <a:ext cx="865093" cy="4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2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0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560539"/>
            <a:ext cx="9906000" cy="573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0" y="560538"/>
            <a:ext cx="9906000" cy="5736921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6DDF3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198438" y="3167936"/>
            <a:ext cx="7150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l</a:t>
            </a:r>
            <a:r>
              <a:rPr lang="es-E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 R</a:t>
            </a:r>
            <a:r>
              <a:rPr lang="es-E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E95E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94C1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FFA0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m</a:t>
            </a:r>
            <a:r>
              <a:rPr lang="es-E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rgbClr val="FF2E2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B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</a:t>
            </a:r>
            <a:r>
              <a:rPr lang="es-ES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endParaRPr lang="es-ES" sz="54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636228" y="683417"/>
            <a:ext cx="82697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La </a:t>
            </a:r>
            <a:r>
              <a:rPr lang="es-ES" sz="4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clase </a:t>
            </a:r>
            <a:r>
              <a:rPr lang="es-ES" sz="4800" b="1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en</a:t>
            </a:r>
            <a:r>
              <a:rPr lang="es-ES" sz="4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 </a:t>
            </a:r>
            <a:r>
              <a:rPr lang="es-ES" sz="48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el </a:t>
            </a:r>
            <a:r>
              <a:rPr lang="es-ES" sz="4800" b="1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Curso </a:t>
            </a:r>
            <a:r>
              <a:rPr lang="es-ES" sz="4800" b="1" cap="none" spc="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2018 </a:t>
            </a:r>
            <a:r>
              <a:rPr lang="es-ES" sz="4800" b="1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concede</a:t>
            </a:r>
            <a:endParaRPr lang="es-ES" sz="4800" b="1" cap="none" spc="0" dirty="0">
              <a:ln w="0"/>
              <a:solidFill>
                <a:srgbClr val="22C2F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738931" y="1637292"/>
            <a:ext cx="6069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A_________________</a:t>
            </a:r>
            <a:endParaRPr lang="es-ES" sz="5400" b="0" cap="none" spc="0" dirty="0">
              <a:ln w="0"/>
              <a:solidFill>
                <a:srgbClr val="B3014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589691" y="4289512"/>
            <a:ext cx="3183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3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 la alumna </a:t>
            </a:r>
            <a:endParaRPr lang="es-ES" sz="4400" b="0" cap="none" spc="3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65" y="957031"/>
            <a:ext cx="4296427" cy="5465689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580503" y="5312341"/>
            <a:ext cx="532549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0" cap="none" spc="30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M</a:t>
            </a:r>
            <a:r>
              <a:rPr lang="es-ES" sz="6600" b="0" cap="none" spc="30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Á</a:t>
            </a:r>
            <a:r>
              <a:rPr lang="es-ES" sz="6600" b="0" cap="none" spc="3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S</a:t>
            </a:r>
            <a:r>
              <a:rPr lang="es-ES" sz="6600" b="0" cap="none" spc="3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 </a:t>
            </a:r>
            <a:r>
              <a:rPr lang="es-ES" sz="6600" b="0" cap="none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r>
              <a:rPr lang="es-ES" sz="6600" b="0" cap="none" spc="3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M</a:t>
            </a:r>
            <a:r>
              <a:rPr lang="es-ES" sz="6600" b="0" cap="none" spc="3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r>
              <a:rPr lang="es-ES" sz="6600" b="0" cap="none" spc="30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B</a:t>
            </a:r>
            <a:r>
              <a:rPr lang="es-ES" sz="6600" b="0" cap="none" spc="30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L</a:t>
            </a:r>
            <a:r>
              <a:rPr lang="es-ES" sz="6600" spc="300" dirty="0">
                <a:ln w="0"/>
                <a:solidFill>
                  <a:srgbClr val="00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E</a:t>
            </a:r>
            <a:endParaRPr lang="es-ES" sz="6600" b="0" cap="none" spc="300" dirty="0">
              <a:ln w="0"/>
              <a:solidFill>
                <a:srgbClr val="0099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by Kruffy" panose="00000400000000000000" pitchFamily="2" charset="0"/>
              <a:ea typeface="HelloChalkTalk" panose="02000603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6387613"/>
            <a:ext cx="865093" cy="4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89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0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560539"/>
            <a:ext cx="9906000" cy="573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0" y="560538"/>
            <a:ext cx="9906000" cy="5736921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6DDF3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971484" y="3195930"/>
            <a:ext cx="7150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l</a:t>
            </a:r>
            <a:r>
              <a:rPr lang="es-E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 R</a:t>
            </a:r>
            <a:r>
              <a:rPr lang="es-E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E95E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94C1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FFA0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m</a:t>
            </a:r>
            <a:r>
              <a:rPr lang="es-E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rgbClr val="FF2E2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B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</a:t>
            </a:r>
            <a:r>
              <a:rPr lang="es-ES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endParaRPr lang="es-ES" sz="54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223682" y="683417"/>
            <a:ext cx="86823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La </a:t>
            </a:r>
            <a:r>
              <a:rPr lang="es-ES" sz="4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clase </a:t>
            </a:r>
            <a:r>
              <a:rPr lang="es-ES" sz="4800" b="1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en</a:t>
            </a:r>
            <a:r>
              <a:rPr lang="es-ES" sz="4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 </a:t>
            </a:r>
            <a:r>
              <a:rPr lang="es-ES" sz="48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el </a:t>
            </a:r>
            <a:r>
              <a:rPr lang="es-ES" sz="4800" b="1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Curso </a:t>
            </a:r>
            <a:r>
              <a:rPr lang="es-ES" sz="4800" b="1" cap="none" spc="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2018 </a:t>
            </a:r>
            <a:r>
              <a:rPr lang="es-ES" sz="4800" b="1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concede</a:t>
            </a:r>
            <a:endParaRPr lang="es-ES" sz="4800" b="1" cap="none" spc="0" dirty="0">
              <a:ln w="0"/>
              <a:solidFill>
                <a:srgbClr val="22C2F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738931" y="1637292"/>
            <a:ext cx="6069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A_________________</a:t>
            </a:r>
            <a:endParaRPr lang="es-ES" sz="5400" b="0" cap="none" spc="0" dirty="0">
              <a:ln w="0"/>
              <a:solidFill>
                <a:srgbClr val="B3014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538557" y="4242138"/>
            <a:ext cx="54168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3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 la alumna con las  </a:t>
            </a:r>
            <a:endParaRPr lang="es-ES" sz="4400" b="0" cap="none" spc="3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781404" y="5246778"/>
            <a:ext cx="717020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0" cap="none" spc="30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M</a:t>
            </a:r>
            <a:r>
              <a:rPr lang="es-ES" sz="6600" b="0" cap="none" spc="3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E</a:t>
            </a:r>
            <a:r>
              <a:rPr lang="es-ES" sz="6600" b="0" cap="none" spc="30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J</a:t>
            </a:r>
            <a:r>
              <a:rPr lang="es-ES" sz="6600" b="0" cap="none" spc="3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O</a:t>
            </a:r>
            <a:r>
              <a:rPr lang="es-ES" sz="6600" b="0" cap="none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R</a:t>
            </a:r>
            <a:r>
              <a:rPr lang="es-ES" sz="6600" b="0" cap="none" spc="3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E</a:t>
            </a:r>
            <a:r>
              <a:rPr lang="es-ES" sz="6600" b="0" cap="none" spc="300" dirty="0" smtClean="0">
                <a:ln w="0"/>
                <a:solidFill>
                  <a:srgbClr val="E95E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S</a:t>
            </a:r>
            <a:r>
              <a:rPr lang="es-ES" sz="6600" b="0" cap="none" spc="30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 </a:t>
            </a:r>
            <a:r>
              <a:rPr lang="es-ES" sz="6600" b="0" cap="none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N</a:t>
            </a:r>
            <a:r>
              <a:rPr lang="es-ES" sz="6600" b="0" cap="none" spc="300" dirty="0" smtClean="0">
                <a:ln w="0"/>
                <a:solidFill>
                  <a:srgbClr val="00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O</a:t>
            </a:r>
            <a:r>
              <a:rPr lang="es-ES" sz="6600" b="0" cap="none" spc="300" dirty="0" smtClean="0">
                <a:ln w="0"/>
                <a:solidFill>
                  <a:srgbClr val="B079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T</a:t>
            </a:r>
            <a:r>
              <a:rPr lang="es-ES" sz="6600" b="0" cap="none" spc="300" dirty="0" smtClean="0">
                <a:ln w="0"/>
                <a:solidFill>
                  <a:srgbClr val="75E4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r>
              <a:rPr lang="es-ES" sz="6600" b="0" cap="none" spc="30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S</a:t>
            </a:r>
            <a:endParaRPr lang="es-ES" sz="6600" b="0" cap="none" spc="300" dirty="0">
              <a:ln w="0"/>
              <a:solidFill>
                <a:srgbClr val="0099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by Kruffy" panose="00000400000000000000" pitchFamily="2" charset="0"/>
              <a:ea typeface="HelloChalkTalk" panose="02000603000000000000" pitchFamily="2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61" y="1205231"/>
            <a:ext cx="3460062" cy="521510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6387613"/>
            <a:ext cx="865093" cy="4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26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0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560539"/>
            <a:ext cx="9906000" cy="573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1792" y="568037"/>
            <a:ext cx="9906000" cy="5736921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6DDF3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971484" y="3195930"/>
            <a:ext cx="7150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l</a:t>
            </a:r>
            <a:r>
              <a:rPr lang="es-E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 R</a:t>
            </a:r>
            <a:r>
              <a:rPr lang="es-E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E95E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94C1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FFA0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m</a:t>
            </a:r>
            <a:r>
              <a:rPr lang="es-E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rgbClr val="FF2E2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B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</a:t>
            </a:r>
            <a:r>
              <a:rPr lang="es-ES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endParaRPr lang="es-ES" sz="54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290918" y="683417"/>
            <a:ext cx="86150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La </a:t>
            </a:r>
            <a:r>
              <a:rPr lang="es-ES" sz="4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clase </a:t>
            </a:r>
            <a:r>
              <a:rPr lang="es-ES" sz="4800" b="1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en</a:t>
            </a:r>
            <a:r>
              <a:rPr lang="es-ES" sz="4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 </a:t>
            </a:r>
            <a:r>
              <a:rPr lang="es-ES" sz="48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el </a:t>
            </a:r>
            <a:r>
              <a:rPr lang="es-ES" sz="4800" b="1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Curso </a:t>
            </a:r>
            <a:r>
              <a:rPr lang="es-ES" sz="4800" b="1" cap="none" spc="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2018 </a:t>
            </a:r>
            <a:r>
              <a:rPr lang="es-ES" sz="4800" b="1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concede</a:t>
            </a:r>
            <a:endParaRPr lang="es-ES" sz="4800" b="1" cap="none" spc="0" dirty="0">
              <a:ln w="0"/>
              <a:solidFill>
                <a:srgbClr val="22C2F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655909" y="1986540"/>
            <a:ext cx="6069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A_________________</a:t>
            </a:r>
            <a:endParaRPr lang="es-ES" sz="5400" b="0" cap="none" spc="0" dirty="0">
              <a:ln w="0"/>
              <a:solidFill>
                <a:srgbClr val="B3014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902580" y="4222139"/>
            <a:ext cx="47596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3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Al alumno con las </a:t>
            </a:r>
            <a:endParaRPr lang="es-ES" sz="4400" b="0" cap="none" spc="3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697293" y="5275957"/>
            <a:ext cx="717020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0" cap="none" spc="30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M</a:t>
            </a:r>
            <a:r>
              <a:rPr lang="es-ES" sz="6600" b="0" cap="none" spc="3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E</a:t>
            </a:r>
            <a:r>
              <a:rPr lang="es-ES" sz="6600" b="0" cap="none" spc="30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J</a:t>
            </a:r>
            <a:r>
              <a:rPr lang="es-ES" sz="6600" b="0" cap="none" spc="3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O</a:t>
            </a:r>
            <a:r>
              <a:rPr lang="es-ES" sz="6600" b="0" cap="none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R</a:t>
            </a:r>
            <a:r>
              <a:rPr lang="es-ES" sz="6600" b="0" cap="none" spc="3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E</a:t>
            </a:r>
            <a:r>
              <a:rPr lang="es-ES" sz="6600" b="0" cap="none" spc="300" dirty="0" smtClean="0">
                <a:ln w="0"/>
                <a:solidFill>
                  <a:srgbClr val="E95E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S</a:t>
            </a:r>
            <a:r>
              <a:rPr lang="es-ES" sz="6600" b="0" cap="none" spc="30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 </a:t>
            </a:r>
            <a:r>
              <a:rPr lang="es-ES" sz="6600" b="0" cap="none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N</a:t>
            </a:r>
            <a:r>
              <a:rPr lang="es-ES" sz="6600" b="0" cap="none" spc="300" dirty="0" smtClean="0">
                <a:ln w="0"/>
                <a:solidFill>
                  <a:srgbClr val="00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O</a:t>
            </a:r>
            <a:r>
              <a:rPr lang="es-ES" sz="6600" b="0" cap="none" spc="300" dirty="0" smtClean="0">
                <a:ln w="0"/>
                <a:solidFill>
                  <a:srgbClr val="B079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T</a:t>
            </a:r>
            <a:r>
              <a:rPr lang="es-ES" sz="6600" b="0" cap="none" spc="300" dirty="0" smtClean="0">
                <a:ln w="0"/>
                <a:solidFill>
                  <a:srgbClr val="75E4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r>
              <a:rPr lang="es-ES" sz="6600" b="0" cap="none" spc="30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S</a:t>
            </a:r>
            <a:endParaRPr lang="es-ES" sz="6600" b="0" cap="none" spc="300" dirty="0">
              <a:ln w="0"/>
              <a:solidFill>
                <a:srgbClr val="0099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by Kruffy" panose="00000400000000000000" pitchFamily="2" charset="0"/>
              <a:ea typeface="HelloChalkTalk" panose="02000603000000000000" pitchFamily="2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" y="886702"/>
            <a:ext cx="2943217" cy="564682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6387613"/>
            <a:ext cx="865093" cy="4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41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0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560539"/>
            <a:ext cx="9906000" cy="573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0" y="560538"/>
            <a:ext cx="9906000" cy="5736921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6DDF3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971484" y="3195930"/>
            <a:ext cx="7150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l</a:t>
            </a:r>
            <a:r>
              <a:rPr lang="es-E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 R</a:t>
            </a:r>
            <a:r>
              <a:rPr lang="es-E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E95E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94C1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r>
              <a:rPr lang="es-ES" sz="54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s-ES" sz="5400" b="0" cap="none" spc="0" dirty="0" smtClean="0">
                <a:ln w="0"/>
                <a:solidFill>
                  <a:srgbClr val="FFA0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m</a:t>
            </a:r>
            <a:r>
              <a:rPr lang="es-E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s-ES" sz="5400" b="0" cap="none" spc="0" dirty="0" smtClean="0">
                <a:ln w="0"/>
                <a:solidFill>
                  <a:srgbClr val="FF2E2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s-ES" sz="5400" b="0" cap="none" spc="0" dirty="0" smtClean="0">
                <a:ln w="0"/>
                <a:solidFill>
                  <a:srgbClr val="FB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s-ES" sz="5400" b="0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</a:t>
            </a:r>
            <a:r>
              <a:rPr lang="es-ES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o</a:t>
            </a:r>
            <a:endParaRPr lang="es-ES" sz="54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008529" y="683417"/>
            <a:ext cx="88974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La </a:t>
            </a:r>
            <a:r>
              <a:rPr lang="es-ES" sz="4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clase </a:t>
            </a:r>
            <a:r>
              <a:rPr lang="es-ES" sz="4800" b="1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en</a:t>
            </a:r>
            <a:r>
              <a:rPr lang="es-ES" sz="4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 </a:t>
            </a:r>
            <a:r>
              <a:rPr lang="es-ES" sz="48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el </a:t>
            </a:r>
            <a:r>
              <a:rPr lang="es-ES" sz="4800" b="1" cap="none" spc="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Curso </a:t>
            </a:r>
            <a:r>
              <a:rPr lang="es-ES" sz="4800" b="1" cap="none" spc="0" dirty="0" smtClean="0">
                <a:ln w="0"/>
                <a:solidFill>
                  <a:srgbClr val="F30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2018 </a:t>
            </a:r>
            <a:r>
              <a:rPr lang="es-ES" sz="4800" b="1" cap="none" spc="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concede</a:t>
            </a:r>
            <a:endParaRPr lang="es-ES" sz="4800" b="1" cap="none" spc="0" dirty="0">
              <a:ln w="0"/>
              <a:solidFill>
                <a:srgbClr val="22C2F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738931" y="1637292"/>
            <a:ext cx="6069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A_________________</a:t>
            </a:r>
            <a:endParaRPr lang="es-ES" sz="5400" b="0" cap="none" spc="0" dirty="0">
              <a:ln w="0"/>
              <a:solidFill>
                <a:srgbClr val="B3014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589691" y="4289512"/>
            <a:ext cx="3183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3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achersPencil" panose="02000603000000000000" pitchFamily="2" charset="0"/>
                <a:ea typeface="TeachersPencil" panose="02000603000000000000" pitchFamily="2" charset="0"/>
              </a:rPr>
              <a:t>A la alumna </a:t>
            </a:r>
            <a:endParaRPr lang="es-ES" sz="4400" b="0" cap="none" spc="3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achersPencil" panose="02000603000000000000" pitchFamily="2" charset="0"/>
              <a:ea typeface="TeachersPenci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36" y="1391620"/>
            <a:ext cx="3295127" cy="499233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697293" y="5275957"/>
            <a:ext cx="717020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0" cap="none" spc="300" dirty="0" smtClean="0">
                <a:ln w="0"/>
                <a:solidFill>
                  <a:srgbClr val="D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M</a:t>
            </a:r>
            <a:r>
              <a:rPr lang="es-ES" sz="6600" spc="300" dirty="0" smtClean="0">
                <a:ln w="0"/>
                <a:solidFill>
                  <a:srgbClr val="22C2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Á</a:t>
            </a:r>
            <a:r>
              <a:rPr lang="es-ES" sz="6600" b="0" cap="none" spc="3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S </a:t>
            </a:r>
            <a:r>
              <a:rPr lang="es-ES" sz="6600" b="0" cap="none" spc="3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S</a:t>
            </a:r>
            <a:r>
              <a:rPr lang="es-ES" sz="6600" b="0" cap="none" spc="3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I</a:t>
            </a:r>
            <a:r>
              <a:rPr lang="es-ES" sz="6600" b="0" cap="none" spc="300" dirty="0" smtClean="0">
                <a:ln w="0"/>
                <a:solidFill>
                  <a:srgbClr val="F4995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M</a:t>
            </a:r>
            <a:r>
              <a:rPr lang="es-ES" sz="6600" spc="30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P</a:t>
            </a:r>
            <a:r>
              <a:rPr lang="es-ES" sz="6600" b="0" cap="none" spc="300" dirty="0" smtClean="0">
                <a:ln w="0"/>
                <a:solidFill>
                  <a:srgbClr val="00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Á</a:t>
            </a:r>
            <a:r>
              <a:rPr lang="es-ES" sz="6600" b="0" cap="none" spc="300" dirty="0" smtClean="0">
                <a:ln w="0"/>
                <a:solidFill>
                  <a:srgbClr val="B079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T</a:t>
            </a:r>
            <a:r>
              <a:rPr lang="es-ES" sz="6600" b="0" cap="none" spc="300" dirty="0" smtClean="0">
                <a:ln w="0"/>
                <a:solidFill>
                  <a:srgbClr val="75E4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I</a:t>
            </a:r>
            <a:r>
              <a:rPr lang="es-ES" sz="6600" spc="300" dirty="0" smtClean="0">
                <a:ln w="0"/>
                <a:solidFill>
                  <a:srgbClr val="B301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C</a:t>
            </a:r>
            <a:r>
              <a:rPr lang="es-ES" sz="6600" spc="3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by Kruffy" panose="00000400000000000000" pitchFamily="2" charset="0"/>
                <a:ea typeface="HelloChalkTalk" panose="02000603000000000000" pitchFamily="2" charset="0"/>
              </a:rPr>
              <a:t>A</a:t>
            </a:r>
            <a:endParaRPr lang="es-ES" sz="6600" b="0" cap="none" spc="30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by Kruffy" panose="00000400000000000000" pitchFamily="2" charset="0"/>
              <a:ea typeface="HelloChalkTalk" panose="02000603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6387613"/>
            <a:ext cx="865093" cy="4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711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480</TotalTime>
  <Words>458</Words>
  <Application>Microsoft Office PowerPoint</Application>
  <PresentationFormat>A4 (210 x 297 mm)</PresentationFormat>
  <Paragraphs>158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Arial</vt:lpstr>
      <vt:lpstr>Baby Kruffy</vt:lpstr>
      <vt:lpstr>Calibri</vt:lpstr>
      <vt:lpstr>Calibri Light</vt:lpstr>
      <vt:lpstr>HelloChalkTalk</vt:lpstr>
      <vt:lpstr>TeachersPencil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Antonio Ciudad Real Núñez</cp:lastModifiedBy>
  <cp:revision>19</cp:revision>
  <dcterms:created xsi:type="dcterms:W3CDTF">2017-06-13T07:31:57Z</dcterms:created>
  <dcterms:modified xsi:type="dcterms:W3CDTF">2018-06-07T10:25:18Z</dcterms:modified>
</cp:coreProperties>
</file>