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906000" cy="6858000" type="A4"/>
  <p:notesSz cx="9144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05BF0B"/>
    <a:srgbClr val="013201"/>
    <a:srgbClr val="81D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38FD-C412-4CA9-AC43-97ABBA8FA101}" type="datetimeFigureOut">
              <a:rPr lang="es-ES" smtClean="0"/>
              <a:t>15/05/2018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9E1E-ECDB-46E4-9266-0B3FC994A0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98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38FD-C412-4CA9-AC43-97ABBA8FA101}" type="datetimeFigureOut">
              <a:rPr lang="es-ES" smtClean="0"/>
              <a:t>15/05/2018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9E1E-ECDB-46E4-9266-0B3FC994A0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8160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38FD-C412-4CA9-AC43-97ABBA8FA101}" type="datetimeFigureOut">
              <a:rPr lang="es-ES" smtClean="0"/>
              <a:t>15/05/2018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9E1E-ECDB-46E4-9266-0B3FC994A0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28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38FD-C412-4CA9-AC43-97ABBA8FA101}" type="datetimeFigureOut">
              <a:rPr lang="es-ES" smtClean="0"/>
              <a:t>15/05/2018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9E1E-ECDB-46E4-9266-0B3FC994A0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180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38FD-C412-4CA9-AC43-97ABBA8FA101}" type="datetimeFigureOut">
              <a:rPr lang="es-ES" smtClean="0"/>
              <a:t>15/05/2018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9E1E-ECDB-46E4-9266-0B3FC994A0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7554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38FD-C412-4CA9-AC43-97ABBA8FA101}" type="datetimeFigureOut">
              <a:rPr lang="es-ES" smtClean="0"/>
              <a:t>15/05/2018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9E1E-ECDB-46E4-9266-0B3FC994A0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047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38FD-C412-4CA9-AC43-97ABBA8FA101}" type="datetimeFigureOut">
              <a:rPr lang="es-ES" smtClean="0"/>
              <a:t>15/05/2018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9E1E-ECDB-46E4-9266-0B3FC994A0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6254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38FD-C412-4CA9-AC43-97ABBA8FA101}" type="datetimeFigureOut">
              <a:rPr lang="es-ES" smtClean="0"/>
              <a:t>15/05/2018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9E1E-ECDB-46E4-9266-0B3FC994A0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655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38FD-C412-4CA9-AC43-97ABBA8FA101}" type="datetimeFigureOut">
              <a:rPr lang="es-ES" smtClean="0"/>
              <a:t>15/05/2018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9E1E-ECDB-46E4-9266-0B3FC994A0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5186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38FD-C412-4CA9-AC43-97ABBA8FA101}" type="datetimeFigureOut">
              <a:rPr lang="es-ES" smtClean="0"/>
              <a:t>15/05/2018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9E1E-ECDB-46E4-9266-0B3FC994A0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936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38FD-C412-4CA9-AC43-97ABBA8FA101}" type="datetimeFigureOut">
              <a:rPr lang="es-ES" smtClean="0"/>
              <a:t>15/05/2018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59E1E-ECDB-46E4-9266-0B3FC994A0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4475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338FD-C412-4CA9-AC43-97ABBA8FA101}" type="datetimeFigureOut">
              <a:rPr lang="es-ES" smtClean="0"/>
              <a:t>15/05/2018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59E1E-ECDB-46E4-9266-0B3FC994A0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482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00206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</a:t>
            </a:r>
            <a:r>
              <a:rPr lang="es-ES" sz="4000" dirty="0" smtClean="0">
                <a:solidFill>
                  <a:srgbClr val="00206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La alumna más </a:t>
            </a:r>
            <a:r>
              <a:rPr lang="es-ES" sz="4000" dirty="0" err="1" smtClean="0">
                <a:solidFill>
                  <a:srgbClr val="00206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GEEK</a:t>
            </a:r>
            <a:endParaRPr lang="es-ES" sz="1600" dirty="0">
              <a:solidFill>
                <a:srgbClr val="00206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66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32" y="964415"/>
            <a:ext cx="2659007" cy="561197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51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</a:t>
            </a:r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la mejor compañera</a:t>
            </a:r>
            <a:endParaRPr lang="es-ES" sz="1600" dirty="0">
              <a:solidFill>
                <a:srgbClr val="7030A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791" y="206204"/>
            <a:ext cx="4102616" cy="640081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17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el mejor deportista </a:t>
            </a:r>
            <a:endParaRPr lang="es-ES" sz="4000" dirty="0" smtClean="0">
              <a:solidFill>
                <a:srgbClr val="7030A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9933FF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4727">
            <a:off x="4709262" y="1731703"/>
            <a:ext cx="5224854" cy="405050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00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la mejor deportista </a:t>
            </a:r>
            <a:endParaRPr lang="es-ES" sz="4000" dirty="0" smtClean="0">
              <a:solidFill>
                <a:srgbClr val="7030A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4" y="1886512"/>
            <a:ext cx="4102616" cy="459003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59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el mejor deportista </a:t>
            </a:r>
            <a:endParaRPr lang="es-ES" sz="4000" dirty="0" smtClean="0">
              <a:solidFill>
                <a:srgbClr val="7030A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9933FF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4727">
            <a:off x="5611200" y="1979729"/>
            <a:ext cx="4822030" cy="405050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9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la mejor deportista </a:t>
            </a:r>
            <a:endParaRPr lang="es-ES" sz="4000" dirty="0" smtClean="0">
              <a:solidFill>
                <a:srgbClr val="7030A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25" y="300673"/>
            <a:ext cx="3401575" cy="640081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10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el mejor deportista </a:t>
            </a:r>
            <a:endParaRPr lang="es-ES" sz="4000" dirty="0" smtClean="0">
              <a:solidFill>
                <a:srgbClr val="7030A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9933FF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34" y="194975"/>
            <a:ext cx="2956566" cy="640081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38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la mejor deportista </a:t>
            </a:r>
            <a:endParaRPr lang="es-ES" sz="4000" dirty="0" smtClean="0">
              <a:solidFill>
                <a:srgbClr val="7030A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60" y="1683180"/>
            <a:ext cx="4627511" cy="438732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09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el mejor deportista </a:t>
            </a:r>
            <a:endParaRPr lang="es-ES" sz="4000" dirty="0" smtClean="0">
              <a:solidFill>
                <a:srgbClr val="7030A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9933FF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726" y="242047"/>
            <a:ext cx="3998984" cy="640081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52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el mejor ayudante</a:t>
            </a:r>
            <a:endParaRPr lang="es-ES" sz="4000" dirty="0" smtClean="0">
              <a:solidFill>
                <a:srgbClr val="7030A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480" y="300673"/>
            <a:ext cx="3791720" cy="640081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29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la  mejor hermana</a:t>
            </a:r>
            <a:endParaRPr lang="es-ES" sz="4000" dirty="0" smtClean="0">
              <a:solidFill>
                <a:srgbClr val="7030A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9933FF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590" y="300673"/>
            <a:ext cx="4584201" cy="64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97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00206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</a:t>
            </a:r>
            <a:r>
              <a:rPr lang="es-ES" sz="4000" dirty="0" smtClean="0">
                <a:solidFill>
                  <a:srgbClr val="00206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el alumno más </a:t>
            </a:r>
            <a:r>
              <a:rPr lang="es-ES" sz="4000" dirty="0" err="1" smtClean="0">
                <a:solidFill>
                  <a:srgbClr val="00206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GEEK</a:t>
            </a:r>
            <a:endParaRPr lang="es-ES" sz="1600" dirty="0">
              <a:solidFill>
                <a:srgbClr val="00206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81DF86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82" y="612726"/>
            <a:ext cx="3232072" cy="589435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32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el mejor cocinero</a:t>
            </a:r>
            <a:endParaRPr lang="es-ES" sz="4000" dirty="0" smtClean="0">
              <a:solidFill>
                <a:srgbClr val="7030A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907" y="242047"/>
            <a:ext cx="4108712" cy="640081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11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la  más ecologista</a:t>
            </a:r>
            <a:endParaRPr lang="es-ES" sz="4000" dirty="0" smtClean="0">
              <a:solidFill>
                <a:srgbClr val="7030A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9933FF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590" y="500200"/>
            <a:ext cx="4584201" cy="60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15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00206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</a:t>
            </a:r>
            <a:r>
              <a:rPr lang="es-ES" sz="4000" dirty="0" smtClean="0">
                <a:solidFill>
                  <a:srgbClr val="00206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La alumna mas </a:t>
            </a:r>
            <a:r>
              <a:rPr lang="es-ES" sz="4000" dirty="0" err="1" smtClean="0">
                <a:solidFill>
                  <a:srgbClr val="00206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GEEK</a:t>
            </a:r>
            <a:endParaRPr lang="es-ES" sz="1600" dirty="0">
              <a:solidFill>
                <a:srgbClr val="00206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05BF0B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52" y="554612"/>
            <a:ext cx="4036005" cy="611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41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00206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</a:t>
            </a:r>
            <a:r>
              <a:rPr lang="es-ES" sz="4000" dirty="0" smtClean="0">
                <a:solidFill>
                  <a:srgbClr val="00206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el alumno más </a:t>
            </a:r>
            <a:r>
              <a:rPr lang="es-ES" sz="4000" dirty="0" err="1" smtClean="0">
                <a:solidFill>
                  <a:srgbClr val="00206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GEEK</a:t>
            </a:r>
            <a:endParaRPr lang="es-ES" sz="1600" dirty="0">
              <a:solidFill>
                <a:srgbClr val="00206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66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730" y="464631"/>
            <a:ext cx="3079694" cy="624966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70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</a:t>
            </a:r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el mejor compañero</a:t>
            </a:r>
            <a:endParaRPr lang="es-ES" sz="1600" dirty="0">
              <a:solidFill>
                <a:srgbClr val="7030A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05BF0B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1513438"/>
            <a:ext cx="4146946" cy="508976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70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</a:t>
            </a:r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la mejor compañera</a:t>
            </a:r>
            <a:endParaRPr lang="es-ES" sz="1600" dirty="0">
              <a:solidFill>
                <a:srgbClr val="7030A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66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1513438"/>
            <a:ext cx="4146946" cy="508976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65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</a:t>
            </a:r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el mejor compañero</a:t>
            </a:r>
            <a:endParaRPr lang="es-ES" sz="1600" dirty="0">
              <a:solidFill>
                <a:srgbClr val="7030A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05BF0B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31" y="1523063"/>
            <a:ext cx="4140183" cy="502565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48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</a:t>
            </a:r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la mejor compañera</a:t>
            </a:r>
            <a:endParaRPr lang="es-ES" sz="1600" dirty="0">
              <a:solidFill>
                <a:srgbClr val="7030A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66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29" y="242047"/>
            <a:ext cx="4855474" cy="640081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56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16859" y="242047"/>
            <a:ext cx="9184341" cy="6306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-29385" y="5547281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Curso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471" y="451907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Nombre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9283" y="5042295"/>
            <a:ext cx="259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KG Turning Tables" panose="02000000000000000000" pitchFamily="2" charset="0"/>
                <a:ea typeface="HelloSassy" panose="02000603000000000000" pitchFamily="2" charset="0"/>
              </a:rPr>
              <a:t>Maestra/o</a:t>
            </a:r>
            <a:endParaRPr lang="es-ES" sz="1100" dirty="0">
              <a:latin typeface="KG Turning Tables" panose="02000000000000000000" pitchFamily="2" charset="0"/>
              <a:ea typeface="HelloSassy" panose="02000603000000000000" pitchFamily="2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32162" y="4881093"/>
            <a:ext cx="3650073" cy="416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441444" y="5436590"/>
            <a:ext cx="3340791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853128" y="5907237"/>
            <a:ext cx="3929107" cy="416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1377694" y="2437115"/>
            <a:ext cx="4012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Para </a:t>
            </a:r>
            <a:r>
              <a:rPr lang="es-ES" sz="4000" dirty="0" smtClean="0">
                <a:solidFill>
                  <a:srgbClr val="7030A0"/>
                </a:solidFill>
                <a:latin typeface="KG Love Ya Like A Sister Solid" panose="02000503000000020004" pitchFamily="2" charset="0"/>
                <a:ea typeface="HelloIshBig" panose="02000603000000000000" pitchFamily="2" charset="0"/>
              </a:rPr>
              <a:t>el mejor compañero</a:t>
            </a:r>
            <a:endParaRPr lang="es-ES" sz="1600" dirty="0">
              <a:solidFill>
                <a:srgbClr val="7030A0"/>
              </a:solidFill>
              <a:latin typeface="KG Love Ya Like A Sister Solid" panose="02000503000000020004" pitchFamily="2" charset="0"/>
              <a:ea typeface="HelloIshBig" panose="02000603000000000000" pitchFamily="2" charset="0"/>
            </a:endParaRPr>
          </a:p>
        </p:txBody>
      </p:sp>
      <p:sp>
        <p:nvSpPr>
          <p:cNvPr id="14" name="Rectángulo 18"/>
          <p:cNvSpPr/>
          <p:nvPr/>
        </p:nvSpPr>
        <p:spPr>
          <a:xfrm>
            <a:off x="941658" y="791542"/>
            <a:ext cx="5872443" cy="1131764"/>
          </a:xfrm>
          <a:custGeom>
            <a:avLst/>
            <a:gdLst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0 w 5244353"/>
              <a:gd name="connsiteY4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5244353 w 5244353"/>
              <a:gd name="connsiteY2" fmla="*/ 2178423 h 2178423"/>
              <a:gd name="connsiteX3" fmla="*/ 0 w 5244353"/>
              <a:gd name="connsiteY3" fmla="*/ 2178423 h 2178423"/>
              <a:gd name="connsiteX4" fmla="*/ 605117 w 5244353"/>
              <a:gd name="connsiteY4" fmla="*/ 1008529 h 2178423"/>
              <a:gd name="connsiteX5" fmla="*/ 0 w 5244353"/>
              <a:gd name="connsiteY5" fmla="*/ 0 h 2178423"/>
              <a:gd name="connsiteX0" fmla="*/ 0 w 5244353"/>
              <a:gd name="connsiteY0" fmla="*/ 0 h 2178423"/>
              <a:gd name="connsiteX1" fmla="*/ 5244353 w 5244353"/>
              <a:gd name="connsiteY1" fmla="*/ 0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872753 w 5244353"/>
              <a:gd name="connsiteY2" fmla="*/ 981635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3913094 w 5244353"/>
              <a:gd name="connsiteY2" fmla="*/ 1506070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605117 w 5244353"/>
              <a:gd name="connsiteY5" fmla="*/ 1008529 h 2178423"/>
              <a:gd name="connsiteX6" fmla="*/ 0 w 5244353"/>
              <a:gd name="connsiteY6" fmla="*/ 0 h 2178423"/>
              <a:gd name="connsiteX0" fmla="*/ 0 w 5244353"/>
              <a:gd name="connsiteY0" fmla="*/ 0 h 2178423"/>
              <a:gd name="connsiteX1" fmla="*/ 5204011 w 5244353"/>
              <a:gd name="connsiteY1" fmla="*/ 524435 h 2178423"/>
              <a:gd name="connsiteX2" fmla="*/ 4693023 w 5244353"/>
              <a:gd name="connsiteY2" fmla="*/ 1506069 h 2178423"/>
              <a:gd name="connsiteX3" fmla="*/ 5244353 w 5244353"/>
              <a:gd name="connsiteY3" fmla="*/ 2178423 h 2178423"/>
              <a:gd name="connsiteX4" fmla="*/ 0 w 5244353"/>
              <a:gd name="connsiteY4" fmla="*/ 2178423 h 2178423"/>
              <a:gd name="connsiteX5" fmla="*/ 242046 w 5244353"/>
              <a:gd name="connsiteY5" fmla="*/ 826994 h 2178423"/>
              <a:gd name="connsiteX6" fmla="*/ 0 w 5244353"/>
              <a:gd name="connsiteY6" fmla="*/ 0 h 21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353" h="2178423">
                <a:moveTo>
                  <a:pt x="0" y="0"/>
                </a:moveTo>
                <a:lnTo>
                  <a:pt x="5204011" y="524435"/>
                </a:lnTo>
                <a:cubicBezTo>
                  <a:pt x="5199529" y="829235"/>
                  <a:pt x="4697505" y="1201269"/>
                  <a:pt x="4693023" y="1506069"/>
                </a:cubicBezTo>
                <a:lnTo>
                  <a:pt x="5244353" y="2178423"/>
                </a:lnTo>
                <a:lnTo>
                  <a:pt x="0" y="2178423"/>
                </a:lnTo>
                <a:cubicBezTo>
                  <a:pt x="0" y="1783976"/>
                  <a:pt x="242046" y="1221441"/>
                  <a:pt x="242046" y="826994"/>
                </a:cubicBezTo>
                <a:lnTo>
                  <a:pt x="0" y="0"/>
                </a:lnTo>
                <a:close/>
              </a:path>
            </a:pathLst>
          </a:custGeom>
          <a:solidFill>
            <a:srgbClr val="05BF0B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266838" y="924278"/>
            <a:ext cx="5601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 smtClean="0">
                <a:latin typeface="HelloFirstieSquisht" panose="02000603000000000000" pitchFamily="2" charset="0"/>
                <a:ea typeface="HelloFirstieSquisht" panose="02000603000000000000" pitchFamily="2" charset="0"/>
              </a:rPr>
              <a:t>DIPLOMA</a:t>
            </a:r>
            <a:endParaRPr lang="es-ES" sz="1200" dirty="0"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2" y="300673"/>
            <a:ext cx="1500910" cy="166415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29" y="1964829"/>
            <a:ext cx="4728800" cy="456154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1" y="656918"/>
            <a:ext cx="298572" cy="3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135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</TotalTime>
  <Words>172</Words>
  <Application>Microsoft Office PowerPoint</Application>
  <PresentationFormat>A4 (210 x 297 mm)</PresentationFormat>
  <Paragraphs>105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HelloChalkTalk</vt:lpstr>
      <vt:lpstr>HelloFirstieSquisht</vt:lpstr>
      <vt:lpstr>HelloIshBig</vt:lpstr>
      <vt:lpstr>HelloSassy</vt:lpstr>
      <vt:lpstr>KG Love Ya Like A Sister Solid</vt:lpstr>
      <vt:lpstr>KG Turning Tables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Antonio Ciudad Real Núñez</cp:lastModifiedBy>
  <cp:revision>7</cp:revision>
  <dcterms:created xsi:type="dcterms:W3CDTF">2018-05-15T14:40:41Z</dcterms:created>
  <dcterms:modified xsi:type="dcterms:W3CDTF">2018-05-15T15:25:58Z</dcterms:modified>
</cp:coreProperties>
</file>