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0944225" cy="5759450"/>
  <p:notesSz cx="6858000" cy="9144000"/>
  <p:defaultTextStyle>
    <a:defPPr>
      <a:defRPr lang="es-ES"/>
    </a:defPPr>
    <a:lvl1pPr marL="0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1pPr>
    <a:lvl2pPr marL="447355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2pPr>
    <a:lvl3pPr marL="894711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3pPr>
    <a:lvl4pPr marL="1342065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4pPr>
    <a:lvl5pPr marL="1789418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5pPr>
    <a:lvl6pPr marL="2236772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6pPr>
    <a:lvl7pPr marL="2684128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7pPr>
    <a:lvl8pPr marL="3131483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8pPr>
    <a:lvl9pPr marL="3578837" algn="l" defTabSz="894711" rtl="0" eaLnBrk="1" latinLnBrk="0" hangingPunct="1">
      <a:defRPr sz="176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5" userDrawn="1">
          <p15:clr>
            <a:srgbClr val="A4A3A4"/>
          </p15:clr>
        </p15:guide>
        <p15:guide id="2" pos="34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6D006"/>
    <a:srgbClr val="FF33CC"/>
    <a:srgbClr val="009BC8"/>
    <a:srgbClr val="FFCB00"/>
    <a:srgbClr val="803A91"/>
    <a:srgbClr val="FF00FF"/>
    <a:srgbClr val="FF3399"/>
    <a:srgbClr val="FFFFFF"/>
    <a:srgbClr val="F4CE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882" y="72"/>
      </p:cViewPr>
      <p:guideLst>
        <p:guide orient="horz" pos="1815"/>
        <p:guide pos="34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28" y="942577"/>
            <a:ext cx="8208169" cy="2005142"/>
          </a:xfrm>
        </p:spPr>
        <p:txBody>
          <a:bodyPr anchor="b"/>
          <a:lstStyle>
            <a:lvl1pPr algn="ctr">
              <a:defRPr sz="503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28" y="3025045"/>
            <a:ext cx="8208169" cy="1390533"/>
          </a:xfrm>
        </p:spPr>
        <p:txBody>
          <a:bodyPr/>
          <a:lstStyle>
            <a:lvl1pPr marL="0" indent="0" algn="ctr">
              <a:buNone/>
              <a:defRPr sz="2016"/>
            </a:lvl1pPr>
            <a:lvl2pPr marL="383957" indent="0" algn="ctr">
              <a:buNone/>
              <a:defRPr sz="1680"/>
            </a:lvl2pPr>
            <a:lvl3pPr marL="767913" indent="0" algn="ctr">
              <a:buNone/>
              <a:defRPr sz="1512"/>
            </a:lvl3pPr>
            <a:lvl4pPr marL="1151870" indent="0" algn="ctr">
              <a:buNone/>
              <a:defRPr sz="1344"/>
            </a:lvl4pPr>
            <a:lvl5pPr marL="1535826" indent="0" algn="ctr">
              <a:buNone/>
              <a:defRPr sz="1344"/>
            </a:lvl5pPr>
            <a:lvl6pPr marL="1919783" indent="0" algn="ctr">
              <a:buNone/>
              <a:defRPr sz="1344"/>
            </a:lvl6pPr>
            <a:lvl7pPr marL="2303739" indent="0" algn="ctr">
              <a:buNone/>
              <a:defRPr sz="1344"/>
            </a:lvl7pPr>
            <a:lvl8pPr marL="2687696" indent="0" algn="ctr">
              <a:buNone/>
              <a:defRPr sz="1344"/>
            </a:lvl8pPr>
            <a:lvl9pPr marL="3071652" indent="0" algn="ctr">
              <a:buNone/>
              <a:defRPr sz="134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722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67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1961" y="306637"/>
            <a:ext cx="2359849" cy="488086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2415" y="306637"/>
            <a:ext cx="6942743" cy="488086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3698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15" y="1435864"/>
            <a:ext cx="9439394" cy="2395771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715" y="3854300"/>
            <a:ext cx="9439394" cy="1259879"/>
          </a:xfrm>
        </p:spPr>
        <p:txBody>
          <a:bodyPr/>
          <a:lstStyle>
            <a:lvl1pPr marL="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1pPr>
            <a:lvl2pPr marL="38395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2pPr>
            <a:lvl3pPr marL="767913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3pPr>
            <a:lvl4pPr marL="1151870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4pPr>
            <a:lvl5pPr marL="1535826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5pPr>
            <a:lvl6pPr marL="1919783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6pPr>
            <a:lvl7pPr marL="2303739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7pPr>
            <a:lvl8pPr marL="2687696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8pPr>
            <a:lvl9pPr marL="3071652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19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15" y="1533187"/>
            <a:ext cx="4651296" cy="365431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40514" y="1533187"/>
            <a:ext cx="4651296" cy="365431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073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841" y="306638"/>
            <a:ext cx="9439394" cy="11132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3841" y="1411865"/>
            <a:ext cx="4629920" cy="691934"/>
          </a:xfrm>
        </p:spPr>
        <p:txBody>
          <a:bodyPr anchor="b"/>
          <a:lstStyle>
            <a:lvl1pPr marL="0" indent="0">
              <a:buNone/>
              <a:defRPr sz="2016" b="1"/>
            </a:lvl1pPr>
            <a:lvl2pPr marL="383957" indent="0">
              <a:buNone/>
              <a:defRPr sz="1680" b="1"/>
            </a:lvl2pPr>
            <a:lvl3pPr marL="767913" indent="0">
              <a:buNone/>
              <a:defRPr sz="1512" b="1"/>
            </a:lvl3pPr>
            <a:lvl4pPr marL="1151870" indent="0">
              <a:buNone/>
              <a:defRPr sz="1344" b="1"/>
            </a:lvl4pPr>
            <a:lvl5pPr marL="1535826" indent="0">
              <a:buNone/>
              <a:defRPr sz="1344" b="1"/>
            </a:lvl5pPr>
            <a:lvl6pPr marL="1919783" indent="0">
              <a:buNone/>
              <a:defRPr sz="1344" b="1"/>
            </a:lvl6pPr>
            <a:lvl7pPr marL="2303739" indent="0">
              <a:buNone/>
              <a:defRPr sz="1344" b="1"/>
            </a:lvl7pPr>
            <a:lvl8pPr marL="2687696" indent="0">
              <a:buNone/>
              <a:defRPr sz="1344" b="1"/>
            </a:lvl8pPr>
            <a:lvl9pPr marL="3071652" indent="0">
              <a:buNone/>
              <a:defRPr sz="134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841" y="2103799"/>
            <a:ext cx="4629920" cy="30943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0514" y="1411865"/>
            <a:ext cx="4652721" cy="691934"/>
          </a:xfrm>
        </p:spPr>
        <p:txBody>
          <a:bodyPr anchor="b"/>
          <a:lstStyle>
            <a:lvl1pPr marL="0" indent="0">
              <a:buNone/>
              <a:defRPr sz="2016" b="1"/>
            </a:lvl1pPr>
            <a:lvl2pPr marL="383957" indent="0">
              <a:buNone/>
              <a:defRPr sz="1680" b="1"/>
            </a:lvl2pPr>
            <a:lvl3pPr marL="767913" indent="0">
              <a:buNone/>
              <a:defRPr sz="1512" b="1"/>
            </a:lvl3pPr>
            <a:lvl4pPr marL="1151870" indent="0">
              <a:buNone/>
              <a:defRPr sz="1344" b="1"/>
            </a:lvl4pPr>
            <a:lvl5pPr marL="1535826" indent="0">
              <a:buNone/>
              <a:defRPr sz="1344" b="1"/>
            </a:lvl5pPr>
            <a:lvl6pPr marL="1919783" indent="0">
              <a:buNone/>
              <a:defRPr sz="1344" b="1"/>
            </a:lvl6pPr>
            <a:lvl7pPr marL="2303739" indent="0">
              <a:buNone/>
              <a:defRPr sz="1344" b="1"/>
            </a:lvl7pPr>
            <a:lvl8pPr marL="2687696" indent="0">
              <a:buNone/>
              <a:defRPr sz="1344" b="1"/>
            </a:lvl8pPr>
            <a:lvl9pPr marL="3071652" indent="0">
              <a:buNone/>
              <a:defRPr sz="134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0514" y="2103799"/>
            <a:ext cx="4652721" cy="30943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076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757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86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841" y="383963"/>
            <a:ext cx="3529797" cy="1343872"/>
          </a:xfrm>
        </p:spPr>
        <p:txBody>
          <a:bodyPr anchor="b"/>
          <a:lstStyle>
            <a:lvl1pPr>
              <a:defRPr sz="268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2721" y="829255"/>
            <a:ext cx="5540514" cy="4092942"/>
          </a:xfrm>
        </p:spPr>
        <p:txBody>
          <a:bodyPr/>
          <a:lstStyle>
            <a:lvl1pPr>
              <a:defRPr sz="2687"/>
            </a:lvl1pPr>
            <a:lvl2pPr>
              <a:defRPr sz="2351"/>
            </a:lvl2pPr>
            <a:lvl3pPr>
              <a:defRPr sz="2016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3841" y="1727835"/>
            <a:ext cx="3529797" cy="3201028"/>
          </a:xfrm>
        </p:spPr>
        <p:txBody>
          <a:bodyPr/>
          <a:lstStyle>
            <a:lvl1pPr marL="0" indent="0">
              <a:buNone/>
              <a:defRPr sz="1344"/>
            </a:lvl1pPr>
            <a:lvl2pPr marL="383957" indent="0">
              <a:buNone/>
              <a:defRPr sz="1176"/>
            </a:lvl2pPr>
            <a:lvl3pPr marL="767913" indent="0">
              <a:buNone/>
              <a:defRPr sz="1008"/>
            </a:lvl3pPr>
            <a:lvl4pPr marL="1151870" indent="0">
              <a:buNone/>
              <a:defRPr sz="840"/>
            </a:lvl4pPr>
            <a:lvl5pPr marL="1535826" indent="0">
              <a:buNone/>
              <a:defRPr sz="840"/>
            </a:lvl5pPr>
            <a:lvl6pPr marL="1919783" indent="0">
              <a:buNone/>
              <a:defRPr sz="840"/>
            </a:lvl6pPr>
            <a:lvl7pPr marL="2303739" indent="0">
              <a:buNone/>
              <a:defRPr sz="840"/>
            </a:lvl7pPr>
            <a:lvl8pPr marL="2687696" indent="0">
              <a:buNone/>
              <a:defRPr sz="840"/>
            </a:lvl8pPr>
            <a:lvl9pPr marL="3071652" indent="0">
              <a:buNone/>
              <a:defRPr sz="84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49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841" y="383963"/>
            <a:ext cx="3529797" cy="1343872"/>
          </a:xfrm>
        </p:spPr>
        <p:txBody>
          <a:bodyPr anchor="b"/>
          <a:lstStyle>
            <a:lvl1pPr>
              <a:defRPr sz="268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52721" y="829255"/>
            <a:ext cx="5540514" cy="4092942"/>
          </a:xfrm>
        </p:spPr>
        <p:txBody>
          <a:bodyPr anchor="t"/>
          <a:lstStyle>
            <a:lvl1pPr marL="0" indent="0">
              <a:buNone/>
              <a:defRPr sz="2687"/>
            </a:lvl1pPr>
            <a:lvl2pPr marL="383957" indent="0">
              <a:buNone/>
              <a:defRPr sz="2351"/>
            </a:lvl2pPr>
            <a:lvl3pPr marL="767913" indent="0">
              <a:buNone/>
              <a:defRPr sz="2016"/>
            </a:lvl3pPr>
            <a:lvl4pPr marL="1151870" indent="0">
              <a:buNone/>
              <a:defRPr sz="1680"/>
            </a:lvl4pPr>
            <a:lvl5pPr marL="1535826" indent="0">
              <a:buNone/>
              <a:defRPr sz="1680"/>
            </a:lvl5pPr>
            <a:lvl6pPr marL="1919783" indent="0">
              <a:buNone/>
              <a:defRPr sz="1680"/>
            </a:lvl6pPr>
            <a:lvl7pPr marL="2303739" indent="0">
              <a:buNone/>
              <a:defRPr sz="1680"/>
            </a:lvl7pPr>
            <a:lvl8pPr marL="2687696" indent="0">
              <a:buNone/>
              <a:defRPr sz="1680"/>
            </a:lvl8pPr>
            <a:lvl9pPr marL="3071652" indent="0">
              <a:buNone/>
              <a:defRPr sz="168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3841" y="1727835"/>
            <a:ext cx="3529797" cy="3201028"/>
          </a:xfrm>
        </p:spPr>
        <p:txBody>
          <a:bodyPr/>
          <a:lstStyle>
            <a:lvl1pPr marL="0" indent="0">
              <a:buNone/>
              <a:defRPr sz="1344"/>
            </a:lvl1pPr>
            <a:lvl2pPr marL="383957" indent="0">
              <a:buNone/>
              <a:defRPr sz="1176"/>
            </a:lvl2pPr>
            <a:lvl3pPr marL="767913" indent="0">
              <a:buNone/>
              <a:defRPr sz="1008"/>
            </a:lvl3pPr>
            <a:lvl4pPr marL="1151870" indent="0">
              <a:buNone/>
              <a:defRPr sz="840"/>
            </a:lvl4pPr>
            <a:lvl5pPr marL="1535826" indent="0">
              <a:buNone/>
              <a:defRPr sz="840"/>
            </a:lvl5pPr>
            <a:lvl6pPr marL="1919783" indent="0">
              <a:buNone/>
              <a:defRPr sz="840"/>
            </a:lvl6pPr>
            <a:lvl7pPr marL="2303739" indent="0">
              <a:buNone/>
              <a:defRPr sz="840"/>
            </a:lvl7pPr>
            <a:lvl8pPr marL="2687696" indent="0">
              <a:buNone/>
              <a:defRPr sz="840"/>
            </a:lvl8pPr>
            <a:lvl9pPr marL="3071652" indent="0">
              <a:buNone/>
              <a:defRPr sz="84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164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2416" y="306638"/>
            <a:ext cx="9439394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16" y="1533187"/>
            <a:ext cx="9439394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415" y="5338158"/>
            <a:ext cx="2462451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0AA30-E071-4C72-A50E-B3C165F98279}" type="datetimeFigureOut">
              <a:rPr lang="es-ES" smtClean="0"/>
              <a:t>23/04/2018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25275" y="5338158"/>
            <a:ext cx="3693676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9359" y="5338158"/>
            <a:ext cx="2462451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1BED7-94B7-4484-952E-73D916F86F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9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-1969682" y="3262449"/>
            <a:ext cx="114041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6000" dirty="0" smtClean="0">
                <a:solidFill>
                  <a:srgbClr val="06D006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LA </a:t>
            </a:r>
            <a:r>
              <a:rPr lang="es-ES" sz="6000" dirty="0" smtClean="0">
                <a:solidFill>
                  <a:srgbClr val="7030A0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DIVISIÓN</a:t>
            </a:r>
            <a:endParaRPr lang="es-ES" sz="6000" dirty="0" smtClean="0">
              <a:solidFill>
                <a:srgbClr val="7030A0"/>
              </a:solidFill>
              <a:latin typeface="akaDylan Plain" panose="04070A00000000020004" pitchFamily="82" charset="0"/>
              <a:ea typeface="HelloFirstieSquisht" panose="02000603000000000000" pitchFamily="2" charset="0"/>
            </a:endParaRPr>
          </a:p>
          <a:p>
            <a:pPr algn="ctr"/>
            <a:r>
              <a:rPr lang="es-ES" sz="8000" dirty="0" smtClean="0">
                <a:solidFill>
                  <a:srgbClr val="FF0000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S</a:t>
            </a:r>
            <a:r>
              <a:rPr lang="es-ES" sz="8000" dirty="0" smtClean="0">
                <a:solidFill>
                  <a:schemeClr val="accent1">
                    <a:lumMod val="50000"/>
                  </a:schemeClr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I</a:t>
            </a:r>
            <a:r>
              <a:rPr lang="es-ES" sz="8000" dirty="0" smtClean="0">
                <a:solidFill>
                  <a:srgbClr val="FF33CC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L</a:t>
            </a:r>
            <a:r>
              <a:rPr lang="es-ES" sz="8000" dirty="0">
                <a:solidFill>
                  <a:srgbClr val="7030A0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Á</a:t>
            </a:r>
            <a:r>
              <a:rPr lang="es-ES" sz="8000" dirty="0" smtClean="0">
                <a:solidFill>
                  <a:srgbClr val="009BC8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B</a:t>
            </a:r>
            <a:r>
              <a:rPr lang="es-ES" sz="8000" dirty="0" smtClean="0">
                <a:solidFill>
                  <a:srgbClr val="FFC000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I</a:t>
            </a:r>
            <a:r>
              <a:rPr lang="es-ES" sz="8000" dirty="0" smtClean="0">
                <a:solidFill>
                  <a:srgbClr val="06D006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C</a:t>
            </a:r>
            <a:r>
              <a:rPr lang="es-ES" sz="8000" dirty="0" smtClean="0">
                <a:solidFill>
                  <a:srgbClr val="FF0066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A</a:t>
            </a:r>
            <a:endParaRPr lang="es-ES" sz="6600" dirty="0" smtClean="0">
              <a:solidFill>
                <a:srgbClr val="FF0066"/>
              </a:solidFill>
              <a:latin typeface="akaDylan Plain" panose="04070A00000000020004" pitchFamily="82" charset="0"/>
              <a:ea typeface="HelloFirstieSquisht" panose="02000603000000000000" pitchFamily="2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-755151" y="231016"/>
            <a:ext cx="109442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600" dirty="0" smtClean="0">
                <a:solidFill>
                  <a:srgbClr val="00B0F0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REGLAS</a:t>
            </a:r>
            <a:endParaRPr lang="es-ES" sz="6000" dirty="0" smtClean="0">
              <a:solidFill>
                <a:srgbClr val="00B0F0"/>
              </a:solidFill>
              <a:latin typeface="akaDylan Plain" panose="04070A00000000020004" pitchFamily="82" charset="0"/>
              <a:ea typeface="HelloFirstieSquisht" panose="02000603000000000000" pitchFamily="2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-862987" y="1730737"/>
            <a:ext cx="109442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0" dirty="0" smtClean="0">
                <a:solidFill>
                  <a:srgbClr val="FF0066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BÁSICAS </a:t>
            </a:r>
            <a:r>
              <a:rPr lang="es-ES" sz="8000" dirty="0" smtClean="0">
                <a:solidFill>
                  <a:schemeClr val="accent4"/>
                </a:solidFill>
                <a:latin typeface="akaDylan Plain" panose="04070A00000000020004" pitchFamily="82" charset="0"/>
                <a:ea typeface="HelloFirstieSquisht" panose="02000603000000000000" pitchFamily="2" charset="0"/>
              </a:rPr>
              <a:t>DE</a:t>
            </a:r>
            <a:endParaRPr lang="es-ES" sz="6000" dirty="0" smtClean="0">
              <a:solidFill>
                <a:schemeClr val="accent4"/>
              </a:solidFill>
              <a:latin typeface="akaDylan Plain" panose="04070A00000000020004" pitchFamily="82" charset="0"/>
              <a:ea typeface="HelloFirstieSquisht" panose="02000603000000000000" pitchFamily="2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6" y="397162"/>
            <a:ext cx="962060" cy="98954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107" y="-206403"/>
            <a:ext cx="2454349" cy="138057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38" y="2357245"/>
            <a:ext cx="3937887" cy="335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42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</TotalTime>
  <Words>6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akaDylan Plain</vt:lpstr>
      <vt:lpstr>Arial</vt:lpstr>
      <vt:lpstr>Calibri</vt:lpstr>
      <vt:lpstr>Calibri Light</vt:lpstr>
      <vt:lpstr>HelloFirstieSquisht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Ciudad Real Núñez</dc:creator>
  <cp:lastModifiedBy>Antonio Ciudad Real Núñez</cp:lastModifiedBy>
  <cp:revision>49</cp:revision>
  <dcterms:created xsi:type="dcterms:W3CDTF">2016-01-11T09:35:03Z</dcterms:created>
  <dcterms:modified xsi:type="dcterms:W3CDTF">2018-04-23T12:02:24Z</dcterms:modified>
</cp:coreProperties>
</file>