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63" r:id="rId2"/>
    <p:sldId id="264" r:id="rId3"/>
    <p:sldId id="265" r:id="rId4"/>
    <p:sldId id="266" r:id="rId5"/>
    <p:sldId id="267" r:id="rId6"/>
    <p:sldId id="268" r:id="rId7"/>
  </p:sldIdLst>
  <p:sldSz cx="10826750" cy="8120063" type="B4ISO"/>
  <p:notesSz cx="9144000" cy="6858000"/>
  <p:defaultTextStyle>
    <a:defPPr>
      <a:defRPr lang="es-ES"/>
    </a:defPPr>
    <a:lvl1pPr marL="0" algn="l" defTabSz="894711" rtl="0" eaLnBrk="1" latinLnBrk="0" hangingPunct="1">
      <a:defRPr sz="1762" kern="1200">
        <a:solidFill>
          <a:schemeClr val="tx1"/>
        </a:solidFill>
        <a:latin typeface="+mn-lt"/>
        <a:ea typeface="+mn-ea"/>
        <a:cs typeface="+mn-cs"/>
      </a:defRPr>
    </a:lvl1pPr>
    <a:lvl2pPr marL="447355" algn="l" defTabSz="894711" rtl="0" eaLnBrk="1" latinLnBrk="0" hangingPunct="1">
      <a:defRPr sz="1762" kern="1200">
        <a:solidFill>
          <a:schemeClr val="tx1"/>
        </a:solidFill>
        <a:latin typeface="+mn-lt"/>
        <a:ea typeface="+mn-ea"/>
        <a:cs typeface="+mn-cs"/>
      </a:defRPr>
    </a:lvl2pPr>
    <a:lvl3pPr marL="894711" algn="l" defTabSz="894711" rtl="0" eaLnBrk="1" latinLnBrk="0" hangingPunct="1">
      <a:defRPr sz="1762" kern="1200">
        <a:solidFill>
          <a:schemeClr val="tx1"/>
        </a:solidFill>
        <a:latin typeface="+mn-lt"/>
        <a:ea typeface="+mn-ea"/>
        <a:cs typeface="+mn-cs"/>
      </a:defRPr>
    </a:lvl3pPr>
    <a:lvl4pPr marL="1342065" algn="l" defTabSz="894711" rtl="0" eaLnBrk="1" latinLnBrk="0" hangingPunct="1">
      <a:defRPr sz="1762" kern="1200">
        <a:solidFill>
          <a:schemeClr val="tx1"/>
        </a:solidFill>
        <a:latin typeface="+mn-lt"/>
        <a:ea typeface="+mn-ea"/>
        <a:cs typeface="+mn-cs"/>
      </a:defRPr>
    </a:lvl4pPr>
    <a:lvl5pPr marL="1789418" algn="l" defTabSz="894711" rtl="0" eaLnBrk="1" latinLnBrk="0" hangingPunct="1">
      <a:defRPr sz="1762" kern="1200">
        <a:solidFill>
          <a:schemeClr val="tx1"/>
        </a:solidFill>
        <a:latin typeface="+mn-lt"/>
        <a:ea typeface="+mn-ea"/>
        <a:cs typeface="+mn-cs"/>
      </a:defRPr>
    </a:lvl5pPr>
    <a:lvl6pPr marL="2236772" algn="l" defTabSz="894711" rtl="0" eaLnBrk="1" latinLnBrk="0" hangingPunct="1">
      <a:defRPr sz="1762" kern="1200">
        <a:solidFill>
          <a:schemeClr val="tx1"/>
        </a:solidFill>
        <a:latin typeface="+mn-lt"/>
        <a:ea typeface="+mn-ea"/>
        <a:cs typeface="+mn-cs"/>
      </a:defRPr>
    </a:lvl6pPr>
    <a:lvl7pPr marL="2684128" algn="l" defTabSz="894711" rtl="0" eaLnBrk="1" latinLnBrk="0" hangingPunct="1">
      <a:defRPr sz="1762" kern="1200">
        <a:solidFill>
          <a:schemeClr val="tx1"/>
        </a:solidFill>
        <a:latin typeface="+mn-lt"/>
        <a:ea typeface="+mn-ea"/>
        <a:cs typeface="+mn-cs"/>
      </a:defRPr>
    </a:lvl7pPr>
    <a:lvl8pPr marL="3131483" algn="l" defTabSz="894711" rtl="0" eaLnBrk="1" latinLnBrk="0" hangingPunct="1">
      <a:defRPr sz="1762" kern="1200">
        <a:solidFill>
          <a:schemeClr val="tx1"/>
        </a:solidFill>
        <a:latin typeface="+mn-lt"/>
        <a:ea typeface="+mn-ea"/>
        <a:cs typeface="+mn-cs"/>
      </a:defRPr>
    </a:lvl8pPr>
    <a:lvl9pPr marL="3578837" algn="l" defTabSz="894711" rtl="0" eaLnBrk="1" latinLnBrk="0" hangingPunct="1">
      <a:defRPr sz="176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59" userDrawn="1">
          <p15:clr>
            <a:srgbClr val="A4A3A4"/>
          </p15:clr>
        </p15:guide>
        <p15:guide id="2" pos="341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FFFF"/>
    <a:srgbClr val="FF0066"/>
    <a:srgbClr val="009BC8"/>
    <a:srgbClr val="FF33CC"/>
    <a:srgbClr val="FFCB00"/>
    <a:srgbClr val="F4CE9A"/>
    <a:srgbClr val="FF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1170" y="84"/>
      </p:cViewPr>
      <p:guideLst>
        <p:guide orient="horz" pos="2559"/>
        <p:guide pos="34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006" y="1328909"/>
            <a:ext cx="9202738" cy="2826985"/>
          </a:xfrm>
        </p:spPr>
        <p:txBody>
          <a:bodyPr anchor="b"/>
          <a:lstStyle>
            <a:lvl1pPr algn="ctr">
              <a:defRPr sz="7104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3344" y="4264913"/>
            <a:ext cx="8120063" cy="1960468"/>
          </a:xfrm>
        </p:spPr>
        <p:txBody>
          <a:bodyPr/>
          <a:lstStyle>
            <a:lvl1pPr marL="0" indent="0" algn="ctr">
              <a:buNone/>
              <a:defRPr sz="2842"/>
            </a:lvl1pPr>
            <a:lvl2pPr marL="541325" indent="0" algn="ctr">
              <a:buNone/>
              <a:defRPr sz="2368"/>
            </a:lvl2pPr>
            <a:lvl3pPr marL="1082650" indent="0" algn="ctr">
              <a:buNone/>
              <a:defRPr sz="2131"/>
            </a:lvl3pPr>
            <a:lvl4pPr marL="1623974" indent="0" algn="ctr">
              <a:buNone/>
              <a:defRPr sz="1894"/>
            </a:lvl4pPr>
            <a:lvl5pPr marL="2165299" indent="0" algn="ctr">
              <a:buNone/>
              <a:defRPr sz="1894"/>
            </a:lvl5pPr>
            <a:lvl6pPr marL="2706624" indent="0" algn="ctr">
              <a:buNone/>
              <a:defRPr sz="1894"/>
            </a:lvl6pPr>
            <a:lvl7pPr marL="3247949" indent="0" algn="ctr">
              <a:buNone/>
              <a:defRPr sz="1894"/>
            </a:lvl7pPr>
            <a:lvl8pPr marL="3789274" indent="0" algn="ctr">
              <a:buNone/>
              <a:defRPr sz="1894"/>
            </a:lvl8pPr>
            <a:lvl9pPr marL="4330598" indent="0" algn="ctr">
              <a:buNone/>
              <a:defRPr sz="1894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AA30-E071-4C72-A50E-B3C165F98279}" type="datetimeFigureOut">
              <a:rPr lang="es-ES" smtClean="0"/>
              <a:t>29/05/2017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BED7-94B7-4484-952E-73D916F86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9611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AA30-E071-4C72-A50E-B3C165F98279}" type="datetimeFigureOut">
              <a:rPr lang="es-ES" smtClean="0"/>
              <a:t>29/05/2017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BED7-94B7-4484-952E-73D916F86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3002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47894" y="432318"/>
            <a:ext cx="2334518" cy="688137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4339" y="432318"/>
            <a:ext cx="6868220" cy="688137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AA30-E071-4C72-A50E-B3C165F98279}" type="datetimeFigureOut">
              <a:rPr lang="es-ES" smtClean="0"/>
              <a:t>29/05/2017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BED7-94B7-4484-952E-73D916F86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6042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AA30-E071-4C72-A50E-B3C165F98279}" type="datetimeFigureOut">
              <a:rPr lang="es-ES" smtClean="0"/>
              <a:t>29/05/2017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BED7-94B7-4484-952E-73D916F86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053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701" y="2024379"/>
            <a:ext cx="9338072" cy="3377720"/>
          </a:xfrm>
        </p:spPr>
        <p:txBody>
          <a:bodyPr anchor="b"/>
          <a:lstStyle>
            <a:lvl1pPr>
              <a:defRPr sz="7104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8701" y="5434054"/>
            <a:ext cx="9338072" cy="1776263"/>
          </a:xfrm>
        </p:spPr>
        <p:txBody>
          <a:bodyPr/>
          <a:lstStyle>
            <a:lvl1pPr marL="0" indent="0">
              <a:buNone/>
              <a:defRPr sz="2842">
                <a:solidFill>
                  <a:schemeClr val="tx1"/>
                </a:solidFill>
              </a:defRPr>
            </a:lvl1pPr>
            <a:lvl2pPr marL="541325" indent="0">
              <a:buNone/>
              <a:defRPr sz="2368">
                <a:solidFill>
                  <a:schemeClr val="tx1">
                    <a:tint val="75000"/>
                  </a:schemeClr>
                </a:solidFill>
              </a:defRPr>
            </a:lvl2pPr>
            <a:lvl3pPr marL="1082650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3pPr>
            <a:lvl4pPr marL="1623974" indent="0">
              <a:buNone/>
              <a:defRPr sz="1894">
                <a:solidFill>
                  <a:schemeClr val="tx1">
                    <a:tint val="75000"/>
                  </a:schemeClr>
                </a:solidFill>
              </a:defRPr>
            </a:lvl4pPr>
            <a:lvl5pPr marL="2165299" indent="0">
              <a:buNone/>
              <a:defRPr sz="1894">
                <a:solidFill>
                  <a:schemeClr val="tx1">
                    <a:tint val="75000"/>
                  </a:schemeClr>
                </a:solidFill>
              </a:defRPr>
            </a:lvl5pPr>
            <a:lvl6pPr marL="2706624" indent="0">
              <a:buNone/>
              <a:defRPr sz="1894">
                <a:solidFill>
                  <a:schemeClr val="tx1">
                    <a:tint val="75000"/>
                  </a:schemeClr>
                </a:solidFill>
              </a:defRPr>
            </a:lvl6pPr>
            <a:lvl7pPr marL="3247949" indent="0">
              <a:buNone/>
              <a:defRPr sz="1894">
                <a:solidFill>
                  <a:schemeClr val="tx1">
                    <a:tint val="75000"/>
                  </a:schemeClr>
                </a:solidFill>
              </a:defRPr>
            </a:lvl7pPr>
            <a:lvl8pPr marL="3789274" indent="0">
              <a:buNone/>
              <a:defRPr sz="1894">
                <a:solidFill>
                  <a:schemeClr val="tx1">
                    <a:tint val="75000"/>
                  </a:schemeClr>
                </a:solidFill>
              </a:defRPr>
            </a:lvl8pPr>
            <a:lvl9pPr marL="4330598" indent="0">
              <a:buNone/>
              <a:defRPr sz="18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AA30-E071-4C72-A50E-B3C165F98279}" type="datetimeFigureOut">
              <a:rPr lang="es-ES" smtClean="0"/>
              <a:t>29/05/2017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BED7-94B7-4484-952E-73D916F86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465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4339" y="2161591"/>
            <a:ext cx="4601369" cy="515210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1042" y="2161591"/>
            <a:ext cx="4601369" cy="515210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AA30-E071-4C72-A50E-B3C165F98279}" type="datetimeFigureOut">
              <a:rPr lang="es-ES" smtClean="0"/>
              <a:t>29/05/2017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BED7-94B7-4484-952E-73D916F86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3332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749" y="432320"/>
            <a:ext cx="9338072" cy="1569504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5750" y="1990544"/>
            <a:ext cx="4580222" cy="975535"/>
          </a:xfrm>
        </p:spPr>
        <p:txBody>
          <a:bodyPr anchor="b"/>
          <a:lstStyle>
            <a:lvl1pPr marL="0" indent="0">
              <a:buNone/>
              <a:defRPr sz="2842" b="1"/>
            </a:lvl1pPr>
            <a:lvl2pPr marL="541325" indent="0">
              <a:buNone/>
              <a:defRPr sz="2368" b="1"/>
            </a:lvl2pPr>
            <a:lvl3pPr marL="1082650" indent="0">
              <a:buNone/>
              <a:defRPr sz="2131" b="1"/>
            </a:lvl3pPr>
            <a:lvl4pPr marL="1623974" indent="0">
              <a:buNone/>
              <a:defRPr sz="1894" b="1"/>
            </a:lvl4pPr>
            <a:lvl5pPr marL="2165299" indent="0">
              <a:buNone/>
              <a:defRPr sz="1894" b="1"/>
            </a:lvl5pPr>
            <a:lvl6pPr marL="2706624" indent="0">
              <a:buNone/>
              <a:defRPr sz="1894" b="1"/>
            </a:lvl6pPr>
            <a:lvl7pPr marL="3247949" indent="0">
              <a:buNone/>
              <a:defRPr sz="1894" b="1"/>
            </a:lvl7pPr>
            <a:lvl8pPr marL="3789274" indent="0">
              <a:buNone/>
              <a:defRPr sz="1894" b="1"/>
            </a:lvl8pPr>
            <a:lvl9pPr marL="4330598" indent="0">
              <a:buNone/>
              <a:defRPr sz="1894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5750" y="2966078"/>
            <a:ext cx="4580222" cy="436265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81043" y="1990544"/>
            <a:ext cx="4602779" cy="975535"/>
          </a:xfrm>
        </p:spPr>
        <p:txBody>
          <a:bodyPr anchor="b"/>
          <a:lstStyle>
            <a:lvl1pPr marL="0" indent="0">
              <a:buNone/>
              <a:defRPr sz="2842" b="1"/>
            </a:lvl1pPr>
            <a:lvl2pPr marL="541325" indent="0">
              <a:buNone/>
              <a:defRPr sz="2368" b="1"/>
            </a:lvl2pPr>
            <a:lvl3pPr marL="1082650" indent="0">
              <a:buNone/>
              <a:defRPr sz="2131" b="1"/>
            </a:lvl3pPr>
            <a:lvl4pPr marL="1623974" indent="0">
              <a:buNone/>
              <a:defRPr sz="1894" b="1"/>
            </a:lvl4pPr>
            <a:lvl5pPr marL="2165299" indent="0">
              <a:buNone/>
              <a:defRPr sz="1894" b="1"/>
            </a:lvl5pPr>
            <a:lvl6pPr marL="2706624" indent="0">
              <a:buNone/>
              <a:defRPr sz="1894" b="1"/>
            </a:lvl6pPr>
            <a:lvl7pPr marL="3247949" indent="0">
              <a:buNone/>
              <a:defRPr sz="1894" b="1"/>
            </a:lvl7pPr>
            <a:lvl8pPr marL="3789274" indent="0">
              <a:buNone/>
              <a:defRPr sz="1894" b="1"/>
            </a:lvl8pPr>
            <a:lvl9pPr marL="4330598" indent="0">
              <a:buNone/>
              <a:defRPr sz="1894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81043" y="2966078"/>
            <a:ext cx="4602779" cy="436265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AA30-E071-4C72-A50E-B3C165F98279}" type="datetimeFigureOut">
              <a:rPr lang="es-ES" smtClean="0"/>
              <a:t>29/05/2017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BED7-94B7-4484-952E-73D916F86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5499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AA30-E071-4C72-A50E-B3C165F98279}" type="datetimeFigureOut">
              <a:rPr lang="es-ES" smtClean="0"/>
              <a:t>29/05/2017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BED7-94B7-4484-952E-73D916F86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1965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AA30-E071-4C72-A50E-B3C165F98279}" type="datetimeFigureOut">
              <a:rPr lang="es-ES" smtClean="0"/>
              <a:t>29/05/2017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BED7-94B7-4484-952E-73D916F86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1130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749" y="541338"/>
            <a:ext cx="3491909" cy="1894681"/>
          </a:xfrm>
        </p:spPr>
        <p:txBody>
          <a:bodyPr anchor="b"/>
          <a:lstStyle>
            <a:lvl1pPr>
              <a:defRPr sz="3789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2779" y="1169140"/>
            <a:ext cx="5481042" cy="5770508"/>
          </a:xfrm>
        </p:spPr>
        <p:txBody>
          <a:bodyPr/>
          <a:lstStyle>
            <a:lvl1pPr>
              <a:defRPr sz="3789"/>
            </a:lvl1pPr>
            <a:lvl2pPr>
              <a:defRPr sz="3315"/>
            </a:lvl2pPr>
            <a:lvl3pPr>
              <a:defRPr sz="2842"/>
            </a:lvl3pPr>
            <a:lvl4pPr>
              <a:defRPr sz="2368"/>
            </a:lvl4pPr>
            <a:lvl5pPr>
              <a:defRPr sz="2368"/>
            </a:lvl5pPr>
            <a:lvl6pPr>
              <a:defRPr sz="2368"/>
            </a:lvl6pPr>
            <a:lvl7pPr>
              <a:defRPr sz="2368"/>
            </a:lvl7pPr>
            <a:lvl8pPr>
              <a:defRPr sz="2368"/>
            </a:lvl8pPr>
            <a:lvl9pPr>
              <a:defRPr sz="2368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5749" y="2436019"/>
            <a:ext cx="3491909" cy="4513026"/>
          </a:xfrm>
        </p:spPr>
        <p:txBody>
          <a:bodyPr/>
          <a:lstStyle>
            <a:lvl1pPr marL="0" indent="0">
              <a:buNone/>
              <a:defRPr sz="1894"/>
            </a:lvl1pPr>
            <a:lvl2pPr marL="541325" indent="0">
              <a:buNone/>
              <a:defRPr sz="1658"/>
            </a:lvl2pPr>
            <a:lvl3pPr marL="1082650" indent="0">
              <a:buNone/>
              <a:defRPr sz="1421"/>
            </a:lvl3pPr>
            <a:lvl4pPr marL="1623974" indent="0">
              <a:buNone/>
              <a:defRPr sz="1184"/>
            </a:lvl4pPr>
            <a:lvl5pPr marL="2165299" indent="0">
              <a:buNone/>
              <a:defRPr sz="1184"/>
            </a:lvl5pPr>
            <a:lvl6pPr marL="2706624" indent="0">
              <a:buNone/>
              <a:defRPr sz="1184"/>
            </a:lvl6pPr>
            <a:lvl7pPr marL="3247949" indent="0">
              <a:buNone/>
              <a:defRPr sz="1184"/>
            </a:lvl7pPr>
            <a:lvl8pPr marL="3789274" indent="0">
              <a:buNone/>
              <a:defRPr sz="1184"/>
            </a:lvl8pPr>
            <a:lvl9pPr marL="4330598" indent="0">
              <a:buNone/>
              <a:defRPr sz="1184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AA30-E071-4C72-A50E-B3C165F98279}" type="datetimeFigureOut">
              <a:rPr lang="es-ES" smtClean="0"/>
              <a:t>29/05/2017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BED7-94B7-4484-952E-73D916F86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8763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749" y="541338"/>
            <a:ext cx="3491909" cy="1894681"/>
          </a:xfrm>
        </p:spPr>
        <p:txBody>
          <a:bodyPr anchor="b"/>
          <a:lstStyle>
            <a:lvl1pPr>
              <a:defRPr sz="3789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02779" y="1169140"/>
            <a:ext cx="5481042" cy="5770508"/>
          </a:xfrm>
        </p:spPr>
        <p:txBody>
          <a:bodyPr anchor="t"/>
          <a:lstStyle>
            <a:lvl1pPr marL="0" indent="0">
              <a:buNone/>
              <a:defRPr sz="3789"/>
            </a:lvl1pPr>
            <a:lvl2pPr marL="541325" indent="0">
              <a:buNone/>
              <a:defRPr sz="3315"/>
            </a:lvl2pPr>
            <a:lvl3pPr marL="1082650" indent="0">
              <a:buNone/>
              <a:defRPr sz="2842"/>
            </a:lvl3pPr>
            <a:lvl4pPr marL="1623974" indent="0">
              <a:buNone/>
              <a:defRPr sz="2368"/>
            </a:lvl4pPr>
            <a:lvl5pPr marL="2165299" indent="0">
              <a:buNone/>
              <a:defRPr sz="2368"/>
            </a:lvl5pPr>
            <a:lvl6pPr marL="2706624" indent="0">
              <a:buNone/>
              <a:defRPr sz="2368"/>
            </a:lvl6pPr>
            <a:lvl7pPr marL="3247949" indent="0">
              <a:buNone/>
              <a:defRPr sz="2368"/>
            </a:lvl7pPr>
            <a:lvl8pPr marL="3789274" indent="0">
              <a:buNone/>
              <a:defRPr sz="2368"/>
            </a:lvl8pPr>
            <a:lvl9pPr marL="4330598" indent="0">
              <a:buNone/>
              <a:defRPr sz="2368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5749" y="2436019"/>
            <a:ext cx="3491909" cy="4513026"/>
          </a:xfrm>
        </p:spPr>
        <p:txBody>
          <a:bodyPr/>
          <a:lstStyle>
            <a:lvl1pPr marL="0" indent="0">
              <a:buNone/>
              <a:defRPr sz="1894"/>
            </a:lvl1pPr>
            <a:lvl2pPr marL="541325" indent="0">
              <a:buNone/>
              <a:defRPr sz="1658"/>
            </a:lvl2pPr>
            <a:lvl3pPr marL="1082650" indent="0">
              <a:buNone/>
              <a:defRPr sz="1421"/>
            </a:lvl3pPr>
            <a:lvl4pPr marL="1623974" indent="0">
              <a:buNone/>
              <a:defRPr sz="1184"/>
            </a:lvl4pPr>
            <a:lvl5pPr marL="2165299" indent="0">
              <a:buNone/>
              <a:defRPr sz="1184"/>
            </a:lvl5pPr>
            <a:lvl6pPr marL="2706624" indent="0">
              <a:buNone/>
              <a:defRPr sz="1184"/>
            </a:lvl6pPr>
            <a:lvl7pPr marL="3247949" indent="0">
              <a:buNone/>
              <a:defRPr sz="1184"/>
            </a:lvl7pPr>
            <a:lvl8pPr marL="3789274" indent="0">
              <a:buNone/>
              <a:defRPr sz="1184"/>
            </a:lvl8pPr>
            <a:lvl9pPr marL="4330598" indent="0">
              <a:buNone/>
              <a:defRPr sz="1184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AA30-E071-4C72-A50E-B3C165F98279}" type="datetimeFigureOut">
              <a:rPr lang="es-ES" smtClean="0"/>
              <a:t>29/05/2017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1BED7-94B7-4484-952E-73D916F86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182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4339" y="432320"/>
            <a:ext cx="9338072" cy="1569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4339" y="2161591"/>
            <a:ext cx="9338072" cy="5152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4339" y="7526097"/>
            <a:ext cx="2436019" cy="4323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0AA30-E071-4C72-A50E-B3C165F98279}" type="datetimeFigureOut">
              <a:rPr lang="es-ES" smtClean="0"/>
              <a:t>29/05/2017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86361" y="7526097"/>
            <a:ext cx="3654028" cy="4323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46392" y="7526097"/>
            <a:ext cx="2436019" cy="4323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1BED7-94B7-4484-952E-73D916F86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4415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1082650" rtl="0" eaLnBrk="1" latinLnBrk="0" hangingPunct="1">
        <a:lnSpc>
          <a:spcPct val="90000"/>
        </a:lnSpc>
        <a:spcBef>
          <a:spcPct val="0"/>
        </a:spcBef>
        <a:buNone/>
        <a:defRPr sz="521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662" indent="-270662" algn="l" defTabSz="1082650" rtl="0" eaLnBrk="1" latinLnBrk="0" hangingPunct="1">
        <a:lnSpc>
          <a:spcPct val="90000"/>
        </a:lnSpc>
        <a:spcBef>
          <a:spcPts val="1184"/>
        </a:spcBef>
        <a:buFont typeface="Arial" panose="020B0604020202020204" pitchFamily="34" charset="0"/>
        <a:buChar char="•"/>
        <a:defRPr sz="3315" kern="1200">
          <a:solidFill>
            <a:schemeClr val="tx1"/>
          </a:solidFill>
          <a:latin typeface="+mn-lt"/>
          <a:ea typeface="+mn-ea"/>
          <a:cs typeface="+mn-cs"/>
        </a:defRPr>
      </a:lvl1pPr>
      <a:lvl2pPr marL="811987" indent="-270662" algn="l" defTabSz="1082650" rtl="0" eaLnBrk="1" latinLnBrk="0" hangingPunct="1">
        <a:lnSpc>
          <a:spcPct val="90000"/>
        </a:lnSpc>
        <a:spcBef>
          <a:spcPts val="592"/>
        </a:spcBef>
        <a:buFont typeface="Arial" panose="020B0604020202020204" pitchFamily="34" charset="0"/>
        <a:buChar char="•"/>
        <a:defRPr sz="2842" kern="1200">
          <a:solidFill>
            <a:schemeClr val="tx1"/>
          </a:solidFill>
          <a:latin typeface="+mn-lt"/>
          <a:ea typeface="+mn-ea"/>
          <a:cs typeface="+mn-cs"/>
        </a:defRPr>
      </a:lvl2pPr>
      <a:lvl3pPr marL="1353312" indent="-270662" algn="l" defTabSz="1082650" rtl="0" eaLnBrk="1" latinLnBrk="0" hangingPunct="1">
        <a:lnSpc>
          <a:spcPct val="90000"/>
        </a:lnSpc>
        <a:spcBef>
          <a:spcPts val="592"/>
        </a:spcBef>
        <a:buFont typeface="Arial" panose="020B0604020202020204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3pPr>
      <a:lvl4pPr marL="1894637" indent="-270662" algn="l" defTabSz="1082650" rtl="0" eaLnBrk="1" latinLnBrk="0" hangingPunct="1">
        <a:lnSpc>
          <a:spcPct val="90000"/>
        </a:lnSpc>
        <a:spcBef>
          <a:spcPts val="592"/>
        </a:spcBef>
        <a:buFont typeface="Arial" panose="020B0604020202020204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4pPr>
      <a:lvl5pPr marL="2435962" indent="-270662" algn="l" defTabSz="1082650" rtl="0" eaLnBrk="1" latinLnBrk="0" hangingPunct="1">
        <a:lnSpc>
          <a:spcPct val="90000"/>
        </a:lnSpc>
        <a:spcBef>
          <a:spcPts val="592"/>
        </a:spcBef>
        <a:buFont typeface="Arial" panose="020B0604020202020204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5pPr>
      <a:lvl6pPr marL="2977286" indent="-270662" algn="l" defTabSz="1082650" rtl="0" eaLnBrk="1" latinLnBrk="0" hangingPunct="1">
        <a:lnSpc>
          <a:spcPct val="90000"/>
        </a:lnSpc>
        <a:spcBef>
          <a:spcPts val="592"/>
        </a:spcBef>
        <a:buFont typeface="Arial" panose="020B0604020202020204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6pPr>
      <a:lvl7pPr marL="3518611" indent="-270662" algn="l" defTabSz="1082650" rtl="0" eaLnBrk="1" latinLnBrk="0" hangingPunct="1">
        <a:lnSpc>
          <a:spcPct val="90000"/>
        </a:lnSpc>
        <a:spcBef>
          <a:spcPts val="592"/>
        </a:spcBef>
        <a:buFont typeface="Arial" panose="020B0604020202020204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7pPr>
      <a:lvl8pPr marL="4059936" indent="-270662" algn="l" defTabSz="1082650" rtl="0" eaLnBrk="1" latinLnBrk="0" hangingPunct="1">
        <a:lnSpc>
          <a:spcPct val="90000"/>
        </a:lnSpc>
        <a:spcBef>
          <a:spcPts val="592"/>
        </a:spcBef>
        <a:buFont typeface="Arial" panose="020B0604020202020204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8pPr>
      <a:lvl9pPr marL="4601261" indent="-270662" algn="l" defTabSz="1082650" rtl="0" eaLnBrk="1" latinLnBrk="0" hangingPunct="1">
        <a:lnSpc>
          <a:spcPct val="90000"/>
        </a:lnSpc>
        <a:spcBef>
          <a:spcPts val="592"/>
        </a:spcBef>
        <a:buFont typeface="Arial" panose="020B0604020202020204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2650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1pPr>
      <a:lvl2pPr marL="541325" algn="l" defTabSz="1082650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2pPr>
      <a:lvl3pPr marL="1082650" algn="l" defTabSz="1082650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3pPr>
      <a:lvl4pPr marL="1623974" algn="l" defTabSz="1082650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4pPr>
      <a:lvl5pPr marL="2165299" algn="l" defTabSz="1082650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5pPr>
      <a:lvl6pPr marL="2706624" algn="l" defTabSz="1082650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6pPr>
      <a:lvl7pPr marL="3247949" algn="l" defTabSz="1082650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7pPr>
      <a:lvl8pPr marL="3789274" algn="l" defTabSz="1082650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8pPr>
      <a:lvl9pPr marL="4330598" algn="l" defTabSz="1082650" rtl="0" eaLnBrk="1" latinLnBrk="0" hangingPunct="1">
        <a:defRPr sz="21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754" y="-1281581"/>
            <a:ext cx="7881241" cy="10687987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69122" y="596251"/>
            <a:ext cx="888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latin typeface="KG Covered By Your Grace" panose="02000506000000020004" pitchFamily="2" charset="0"/>
                <a:ea typeface="HelloBigSky" panose="02000603000000000000" pitchFamily="2" charset="0"/>
              </a:rPr>
              <a:t>Diploma de graduación</a:t>
            </a:r>
            <a:endParaRPr lang="es-ES" sz="7200" dirty="0">
              <a:latin typeface="KG Covered By Your Grace" panose="02000506000000020004" pitchFamily="2" charset="0"/>
              <a:ea typeface="HelloBigSky" panose="02000603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803560" y="1835760"/>
            <a:ext cx="67595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Janda Closer To Free" panose="02000503000000020003" pitchFamily="2" charset="0"/>
              </a:rPr>
              <a:t>Felicidades por terminar tu formación en sexto grado. </a:t>
            </a:r>
            <a:endParaRPr lang="es-ES" sz="4000" dirty="0">
              <a:latin typeface="Janda Closer To Free" panose="02000503000000020003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733621" y="3982913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Curso 2016- 2017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69122" y="690456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Nombre___________________________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22" y="4926388"/>
            <a:ext cx="2044239" cy="147574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617" y="4856364"/>
            <a:ext cx="1958886" cy="13336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920" y="1497119"/>
            <a:ext cx="3034353" cy="640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3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754" y="-1281581"/>
            <a:ext cx="7881241" cy="10687987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69122" y="596251"/>
            <a:ext cx="888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latin typeface="KG Covered By Your Grace" panose="02000506000000020004" pitchFamily="2" charset="0"/>
                <a:ea typeface="HelloBigSky" panose="02000603000000000000" pitchFamily="2" charset="0"/>
              </a:rPr>
              <a:t>Diploma de graduación</a:t>
            </a:r>
            <a:endParaRPr lang="es-ES" sz="7200" dirty="0">
              <a:latin typeface="KG Covered By Your Grace" panose="02000506000000020004" pitchFamily="2" charset="0"/>
              <a:ea typeface="HelloBigSky" panose="02000603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803560" y="1835760"/>
            <a:ext cx="67595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Janda Closer To Free" panose="02000503000000020003" pitchFamily="2" charset="0"/>
              </a:rPr>
              <a:t>Felicidades por terminar tu formación en sexto grado. </a:t>
            </a:r>
            <a:endParaRPr lang="es-ES" sz="4000" dirty="0">
              <a:latin typeface="Janda Closer To Free" panose="02000503000000020003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733621" y="3982913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Curso 2016- 2017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69122" y="690456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Nombre___________________________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22" y="4926388"/>
            <a:ext cx="2044239" cy="147574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617" y="4856364"/>
            <a:ext cx="1958886" cy="13336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202" y="1406064"/>
            <a:ext cx="2994625" cy="65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4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754" y="-1281581"/>
            <a:ext cx="7881241" cy="10687987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69122" y="596251"/>
            <a:ext cx="888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latin typeface="KG Covered By Your Grace" panose="02000506000000020004" pitchFamily="2" charset="0"/>
                <a:ea typeface="HelloBigSky" panose="02000603000000000000" pitchFamily="2" charset="0"/>
              </a:rPr>
              <a:t>Diploma de graduación</a:t>
            </a:r>
            <a:endParaRPr lang="es-ES" sz="7200" dirty="0">
              <a:latin typeface="KG Covered By Your Grace" panose="02000506000000020004" pitchFamily="2" charset="0"/>
              <a:ea typeface="HelloBigSky" panose="02000603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803560" y="1835760"/>
            <a:ext cx="67595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Janda Closer To Free" panose="02000503000000020003" pitchFamily="2" charset="0"/>
              </a:rPr>
              <a:t>Felicidades por terminar tu formación en sexto grado. </a:t>
            </a:r>
            <a:endParaRPr lang="es-ES" sz="4000" dirty="0">
              <a:latin typeface="Janda Closer To Free" panose="02000503000000020003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733621" y="3982913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Curso 2016- 2017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69122" y="690456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Nombre___________________________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22" y="4926388"/>
            <a:ext cx="2044239" cy="147574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617" y="4856364"/>
            <a:ext cx="1958886" cy="13336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55" y="1203105"/>
            <a:ext cx="2959513" cy="660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3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754" y="-1281581"/>
            <a:ext cx="7881241" cy="10687987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69122" y="596251"/>
            <a:ext cx="888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latin typeface="KG Covered By Your Grace" panose="02000506000000020004" pitchFamily="2" charset="0"/>
                <a:ea typeface="HelloBigSky" panose="02000603000000000000" pitchFamily="2" charset="0"/>
              </a:rPr>
              <a:t>Diploma de graduación</a:t>
            </a:r>
            <a:endParaRPr lang="es-ES" sz="7200" dirty="0">
              <a:latin typeface="KG Covered By Your Grace" panose="02000506000000020004" pitchFamily="2" charset="0"/>
              <a:ea typeface="HelloBigSky" panose="02000603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803560" y="1835760"/>
            <a:ext cx="67595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Janda Closer To Free" panose="02000503000000020003" pitchFamily="2" charset="0"/>
              </a:rPr>
              <a:t>Felicidades por terminar tu formación en sexto grado. </a:t>
            </a:r>
            <a:endParaRPr lang="es-ES" sz="4000" dirty="0">
              <a:latin typeface="Janda Closer To Free" panose="02000503000000020003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733621" y="3982913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Curso 2016- 2017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69122" y="690456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Nombre___________________________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22" y="4926388"/>
            <a:ext cx="2044239" cy="147574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617" y="4856364"/>
            <a:ext cx="1958886" cy="13336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808" y="1627370"/>
            <a:ext cx="3018560" cy="628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0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754" y="-1281581"/>
            <a:ext cx="7881241" cy="10687987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69122" y="596251"/>
            <a:ext cx="888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latin typeface="KG Covered By Your Grace" panose="02000506000000020004" pitchFamily="2" charset="0"/>
                <a:ea typeface="HelloBigSky" panose="02000603000000000000" pitchFamily="2" charset="0"/>
              </a:rPr>
              <a:t>Diploma de graduación</a:t>
            </a:r>
            <a:endParaRPr lang="es-ES" sz="7200" dirty="0">
              <a:latin typeface="KG Covered By Your Grace" panose="02000506000000020004" pitchFamily="2" charset="0"/>
              <a:ea typeface="HelloBigSky" panose="02000603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803560" y="1835760"/>
            <a:ext cx="67595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Janda Closer To Free" panose="02000503000000020003" pitchFamily="2" charset="0"/>
              </a:rPr>
              <a:t>Felicidades por terminar tu formación en sexto grado. </a:t>
            </a:r>
            <a:endParaRPr lang="es-ES" sz="4000" dirty="0">
              <a:latin typeface="Janda Closer To Free" panose="02000503000000020003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733621" y="3982913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Curso 2016- 2017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69122" y="690456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Nombre___________________________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22" y="4926388"/>
            <a:ext cx="2044239" cy="147574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617" y="4856364"/>
            <a:ext cx="1958886" cy="13336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682" y="1433917"/>
            <a:ext cx="2395380" cy="650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0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754" y="-1281581"/>
            <a:ext cx="7881241" cy="10687987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69122" y="596251"/>
            <a:ext cx="888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latin typeface="KG Covered By Your Grace" panose="02000506000000020004" pitchFamily="2" charset="0"/>
                <a:ea typeface="HelloBigSky" panose="02000603000000000000" pitchFamily="2" charset="0"/>
              </a:rPr>
              <a:t>Diploma de graduación</a:t>
            </a:r>
            <a:endParaRPr lang="es-ES" sz="7200" dirty="0">
              <a:latin typeface="KG Covered By Your Grace" panose="02000506000000020004" pitchFamily="2" charset="0"/>
              <a:ea typeface="HelloBigSky" panose="02000603000000000000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803560" y="1835760"/>
            <a:ext cx="67595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Janda Closer To Free" panose="02000503000000020003" pitchFamily="2" charset="0"/>
              </a:rPr>
              <a:t>Felicidades por terminar tu formación en sexto grado. </a:t>
            </a:r>
            <a:endParaRPr lang="es-ES" sz="4000" dirty="0">
              <a:latin typeface="Janda Closer To Free" panose="02000503000000020003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733621" y="3982913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Curso 2016- 2017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969122" y="6904560"/>
            <a:ext cx="787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KG Next to Me Solid" panose="02000507000000020004" pitchFamily="2" charset="0"/>
                <a:ea typeface="HelloLovebug" panose="02000603000000000000" pitchFamily="2" charset="0"/>
              </a:rPr>
              <a:t>Nombre___________________________</a:t>
            </a:r>
            <a:endParaRPr lang="es-ES" sz="2800" b="1" dirty="0">
              <a:latin typeface="KG Next to Me Solid" panose="02000507000000020004" pitchFamily="2" charset="0"/>
              <a:ea typeface="HelloLovebug" panose="02000603000000000000" pitchFamily="2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22" y="4926388"/>
            <a:ext cx="2044239" cy="147574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617" y="4856364"/>
            <a:ext cx="1958886" cy="13336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242" y="1370552"/>
            <a:ext cx="2457725" cy="649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6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646</TotalTime>
  <Words>102</Words>
  <Application>Microsoft Office PowerPoint</Application>
  <PresentationFormat>Papel B4 (ISO) (250 x 353 mm)</PresentationFormat>
  <Paragraphs>24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5" baseType="lpstr">
      <vt:lpstr>Arial</vt:lpstr>
      <vt:lpstr>Calibri</vt:lpstr>
      <vt:lpstr>Calibri Light</vt:lpstr>
      <vt:lpstr>HelloBigSky</vt:lpstr>
      <vt:lpstr>HelloLovebug</vt:lpstr>
      <vt:lpstr>Janda Closer To Free</vt:lpstr>
      <vt:lpstr>KG Covered By Your Grace</vt:lpstr>
      <vt:lpstr>KG Next to Me Solid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Antonio Ciudad Real Núñez</dc:creator>
  <cp:lastModifiedBy>Antonio Ciudad Real Núñez</cp:lastModifiedBy>
  <cp:revision>46</cp:revision>
  <dcterms:created xsi:type="dcterms:W3CDTF">2016-01-11T09:35:03Z</dcterms:created>
  <dcterms:modified xsi:type="dcterms:W3CDTF">2017-05-29T11:23:18Z</dcterms:modified>
</cp:coreProperties>
</file>