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63" userDrawn="1">
          <p15:clr>
            <a:srgbClr val="A4A3A4"/>
          </p15:clr>
        </p15:guide>
        <p15:guide id="3" orient="horz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416" y="630"/>
      </p:cViewPr>
      <p:guideLst>
        <p:guide pos="3863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77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50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43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5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966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44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841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30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60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98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248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F7033-DEF8-461C-A17E-7C445E5781C2}" type="datetimeFigureOut">
              <a:rPr lang="es-ES" smtClean="0"/>
              <a:t>21/03/2017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6E468-999F-489A-92D8-3E43B1F1F9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74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.pn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027" y="697691"/>
            <a:ext cx="1478736" cy="2475122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15" y="3605251"/>
            <a:ext cx="2023286" cy="2475122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506" y="732434"/>
            <a:ext cx="1820253" cy="2475122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458" y="3680988"/>
            <a:ext cx="2015071" cy="2475122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81" y="929983"/>
            <a:ext cx="2032598" cy="2080024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577" y="3775934"/>
            <a:ext cx="1071246" cy="1096241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428" y="4951069"/>
            <a:ext cx="1071246" cy="1096241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982" y="3730368"/>
            <a:ext cx="1071246" cy="1096241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833" y="4905503"/>
            <a:ext cx="1071246" cy="1096241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057" y="3663451"/>
            <a:ext cx="1262400" cy="1193268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209" y="739056"/>
            <a:ext cx="1302827" cy="1231481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281" y="2045397"/>
            <a:ext cx="1302827" cy="1231481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583" y="960689"/>
            <a:ext cx="1302827" cy="1231481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191" y="4706383"/>
            <a:ext cx="1262400" cy="119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813" y="726409"/>
            <a:ext cx="2052867" cy="262712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64" y="3502736"/>
            <a:ext cx="2052867" cy="262712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790" y="622815"/>
            <a:ext cx="2037919" cy="26258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880" y="3536569"/>
            <a:ext cx="2067814" cy="2627121"/>
          </a:xfrm>
          <a:prstGeom prst="rect">
            <a:avLst/>
          </a:prstGeom>
        </p:spPr>
      </p:pic>
      <p:sp>
        <p:nvSpPr>
          <p:cNvPr id="31" name="Rectángulo 30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3231896" y="4002533"/>
            <a:ext cx="1309626" cy="377919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9023491" y="3842848"/>
            <a:ext cx="884127" cy="739297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9538405" y="3801823"/>
            <a:ext cx="884127" cy="739297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9995379" y="3948966"/>
            <a:ext cx="884127" cy="739297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3635091" y="991507"/>
            <a:ext cx="825102" cy="689942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9085720" y="4947944"/>
            <a:ext cx="884127" cy="739297"/>
          </a:xfrm>
          <a:prstGeom prst="rect">
            <a:avLst/>
          </a:prstGeom>
        </p:spPr>
      </p:pic>
      <p:pic>
        <p:nvPicPr>
          <p:cNvPr id="55" name="Imagen 5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9600634" y="4906919"/>
            <a:ext cx="884127" cy="739297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10057608" y="5054062"/>
            <a:ext cx="884127" cy="739297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10630910" y="4854392"/>
            <a:ext cx="884127" cy="739297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3993453" y="4004598"/>
            <a:ext cx="1309626" cy="377919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8910885" y="1221226"/>
            <a:ext cx="1141456" cy="329391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3267887" y="5287215"/>
            <a:ext cx="1309626" cy="377919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4730456" y="4090724"/>
            <a:ext cx="1309626" cy="377919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4573068" y="5262169"/>
            <a:ext cx="1309626" cy="377919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9660253" y="1214434"/>
            <a:ext cx="1141456" cy="329391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10401852" y="1255559"/>
            <a:ext cx="1141456" cy="329391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8902688" y="2408564"/>
            <a:ext cx="1141456" cy="329391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9425254" y="2510578"/>
            <a:ext cx="1141456" cy="329391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10023852" y="2407454"/>
            <a:ext cx="1141456" cy="329391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10628908" y="2407454"/>
            <a:ext cx="1141456" cy="329391"/>
          </a:xfrm>
          <a:prstGeom prst="rect">
            <a:avLst/>
          </a:prstGeom>
        </p:spPr>
      </p:pic>
      <p:pic>
        <p:nvPicPr>
          <p:cNvPr id="69" name="Imagen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48240">
            <a:off x="3847502" y="5280937"/>
            <a:ext cx="1309626" cy="377919"/>
          </a:xfrm>
          <a:prstGeom prst="rect">
            <a:avLst/>
          </a:prstGeom>
        </p:spPr>
      </p:pic>
      <p:pic>
        <p:nvPicPr>
          <p:cNvPr id="72" name="Imagen 7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3624003" y="2274444"/>
            <a:ext cx="825102" cy="689942"/>
          </a:xfrm>
          <a:prstGeom prst="rect">
            <a:avLst/>
          </a:prstGeom>
        </p:spPr>
      </p:pic>
      <p:pic>
        <p:nvPicPr>
          <p:cNvPr id="73" name="Imagen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4283169" y="1777341"/>
            <a:ext cx="825102" cy="689942"/>
          </a:xfrm>
          <a:prstGeom prst="rect">
            <a:avLst/>
          </a:prstGeom>
        </p:spPr>
      </p:pic>
      <p:pic>
        <p:nvPicPr>
          <p:cNvPr id="74" name="Imagen 7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4968993" y="1006315"/>
            <a:ext cx="825102" cy="689942"/>
          </a:xfrm>
          <a:prstGeom prst="rect">
            <a:avLst/>
          </a:prstGeom>
        </p:spPr>
      </p:pic>
      <p:pic>
        <p:nvPicPr>
          <p:cNvPr id="75" name="Imagen 7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4957905" y="2289252"/>
            <a:ext cx="825102" cy="689942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96249">
            <a:off x="10591707" y="3981050"/>
            <a:ext cx="884127" cy="73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7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92" y="3748071"/>
            <a:ext cx="2546308" cy="205419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891" y="996860"/>
            <a:ext cx="2189528" cy="222970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811" y="3665559"/>
            <a:ext cx="2591134" cy="2055172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940" y="726409"/>
            <a:ext cx="2010613" cy="2627121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900" y="992710"/>
            <a:ext cx="575721" cy="442756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761" y="1112941"/>
            <a:ext cx="575721" cy="442756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0962" y="3926561"/>
            <a:ext cx="575721" cy="442756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117" y="1862343"/>
            <a:ext cx="575721" cy="442756"/>
          </a:xfrm>
          <a:prstGeom prst="rect">
            <a:avLst/>
          </a:prstGeom>
        </p:spPr>
      </p:pic>
      <p:pic>
        <p:nvPicPr>
          <p:cNvPr id="55" name="Imagen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593" y="1940760"/>
            <a:ext cx="575721" cy="442756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923" y="1104750"/>
            <a:ext cx="575721" cy="442756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365" y="2640664"/>
            <a:ext cx="575721" cy="442756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756" y="2626923"/>
            <a:ext cx="575721" cy="442756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038" y="1813354"/>
            <a:ext cx="575721" cy="442756"/>
          </a:xfrm>
          <a:prstGeom prst="rect">
            <a:avLst/>
          </a:prstGeom>
        </p:spPr>
      </p:pic>
      <p:pic>
        <p:nvPicPr>
          <p:cNvPr id="70" name="Imagen 6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0592" y="3713933"/>
            <a:ext cx="575721" cy="442756"/>
          </a:xfrm>
          <a:prstGeom prst="rect">
            <a:avLst/>
          </a:prstGeom>
        </p:spPr>
      </p:pic>
      <p:pic>
        <p:nvPicPr>
          <p:cNvPr id="71" name="Imagen 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222" y="3635537"/>
            <a:ext cx="575721" cy="442756"/>
          </a:xfrm>
          <a:prstGeom prst="rect">
            <a:avLst/>
          </a:prstGeom>
        </p:spPr>
      </p:pic>
      <p:pic>
        <p:nvPicPr>
          <p:cNvPr id="72" name="Imagen 7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503" y="4019470"/>
            <a:ext cx="575721" cy="442756"/>
          </a:xfrm>
          <a:prstGeom prst="rect">
            <a:avLst/>
          </a:prstGeom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468" y="5304559"/>
            <a:ext cx="575721" cy="442756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425" y="5514740"/>
            <a:ext cx="575721" cy="442756"/>
          </a:xfrm>
          <a:prstGeom prst="rect">
            <a:avLst/>
          </a:prstGeom>
        </p:spPr>
      </p:pic>
      <p:pic>
        <p:nvPicPr>
          <p:cNvPr id="79" name="Imagen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033" y="5266538"/>
            <a:ext cx="575721" cy="442756"/>
          </a:xfrm>
          <a:prstGeom prst="rect">
            <a:avLst/>
          </a:prstGeom>
        </p:spPr>
      </p:pic>
      <p:pic>
        <p:nvPicPr>
          <p:cNvPr id="80" name="Imagen 7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192" y="5514740"/>
            <a:ext cx="575721" cy="442756"/>
          </a:xfrm>
          <a:prstGeom prst="rect">
            <a:avLst/>
          </a:prstGeom>
        </p:spPr>
      </p:pic>
      <p:pic>
        <p:nvPicPr>
          <p:cNvPr id="81" name="Imagen 8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5865" y="4627623"/>
            <a:ext cx="575721" cy="442756"/>
          </a:xfrm>
          <a:prstGeom prst="rect">
            <a:avLst/>
          </a:prstGeom>
        </p:spPr>
      </p:pic>
      <p:pic>
        <p:nvPicPr>
          <p:cNvPr id="82" name="Imagen 8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248" y="4627623"/>
            <a:ext cx="575721" cy="442756"/>
          </a:xfrm>
          <a:prstGeom prst="rect">
            <a:avLst/>
          </a:prstGeom>
        </p:spPr>
      </p:pic>
      <p:pic>
        <p:nvPicPr>
          <p:cNvPr id="83" name="Imagen 8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021" y="4416886"/>
            <a:ext cx="575721" cy="442756"/>
          </a:xfrm>
          <a:prstGeom prst="rect">
            <a:avLst/>
          </a:prstGeom>
        </p:spPr>
      </p:pic>
      <p:pic>
        <p:nvPicPr>
          <p:cNvPr id="84" name="Imagen 8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545" y="4934425"/>
            <a:ext cx="575721" cy="44275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037" y="3649081"/>
            <a:ext cx="556565" cy="517870"/>
          </a:xfrm>
          <a:prstGeom prst="rect">
            <a:avLst/>
          </a:prstGeom>
        </p:spPr>
      </p:pic>
      <p:pic>
        <p:nvPicPr>
          <p:cNvPr id="86" name="Imagen 8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074" y="3697115"/>
            <a:ext cx="556565" cy="517870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570" y="3757769"/>
            <a:ext cx="556565" cy="517870"/>
          </a:xfrm>
          <a:prstGeom prst="rect">
            <a:avLst/>
          </a:prstGeom>
        </p:spPr>
      </p:pic>
      <p:pic>
        <p:nvPicPr>
          <p:cNvPr id="88" name="Imagen 8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392" y="3736378"/>
            <a:ext cx="556565" cy="517870"/>
          </a:xfrm>
          <a:prstGeom prst="rect">
            <a:avLst/>
          </a:prstGeom>
        </p:spPr>
      </p:pic>
      <p:pic>
        <p:nvPicPr>
          <p:cNvPr id="89" name="Imagen 8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713" y="935362"/>
            <a:ext cx="556565" cy="517870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373" y="798994"/>
            <a:ext cx="556565" cy="517870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341" y="798994"/>
            <a:ext cx="556565" cy="517870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4099" y="887366"/>
            <a:ext cx="556565" cy="517870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252" y="1776647"/>
            <a:ext cx="556565" cy="517870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912" y="1640279"/>
            <a:ext cx="556565" cy="517870"/>
          </a:xfrm>
          <a:prstGeom prst="rect">
            <a:avLst/>
          </a:prstGeom>
        </p:spPr>
      </p:pic>
      <p:pic>
        <p:nvPicPr>
          <p:cNvPr id="69" name="Imagen 6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880" y="1640279"/>
            <a:ext cx="556565" cy="517870"/>
          </a:xfrm>
          <a:prstGeom prst="rect">
            <a:avLst/>
          </a:prstGeom>
        </p:spPr>
      </p:pic>
      <p:pic>
        <p:nvPicPr>
          <p:cNvPr id="73" name="Imagen 7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638" y="1728651"/>
            <a:ext cx="556565" cy="517870"/>
          </a:xfrm>
          <a:prstGeom prst="rect">
            <a:avLst/>
          </a:prstGeom>
        </p:spPr>
      </p:pic>
      <p:pic>
        <p:nvPicPr>
          <p:cNvPr id="74" name="Imagen 7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894" y="2655265"/>
            <a:ext cx="556565" cy="517870"/>
          </a:xfrm>
          <a:prstGeom prst="rect">
            <a:avLst/>
          </a:prstGeom>
        </p:spPr>
      </p:pic>
      <p:pic>
        <p:nvPicPr>
          <p:cNvPr id="75" name="Imagen 7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554" y="2518897"/>
            <a:ext cx="556565" cy="517870"/>
          </a:xfrm>
          <a:prstGeom prst="rect">
            <a:avLst/>
          </a:prstGeom>
        </p:spPr>
      </p:pic>
      <p:pic>
        <p:nvPicPr>
          <p:cNvPr id="76" name="Imagen 7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8522" y="2518897"/>
            <a:ext cx="556565" cy="517870"/>
          </a:xfrm>
          <a:prstGeom prst="rect">
            <a:avLst/>
          </a:prstGeom>
        </p:spPr>
      </p:pic>
      <p:pic>
        <p:nvPicPr>
          <p:cNvPr id="92" name="Imagen 9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929" y="4535774"/>
            <a:ext cx="556565" cy="517870"/>
          </a:xfrm>
          <a:prstGeom prst="rect">
            <a:avLst/>
          </a:prstGeom>
        </p:spPr>
      </p:pic>
      <p:pic>
        <p:nvPicPr>
          <p:cNvPr id="93" name="Imagen 9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074" y="4573957"/>
            <a:ext cx="556565" cy="517870"/>
          </a:xfrm>
          <a:prstGeom prst="rect">
            <a:avLst/>
          </a:prstGeom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81" y="5392036"/>
            <a:ext cx="556565" cy="517870"/>
          </a:xfrm>
          <a:prstGeom prst="rect">
            <a:avLst/>
          </a:prstGeom>
        </p:spPr>
      </p:pic>
      <p:pic>
        <p:nvPicPr>
          <p:cNvPr id="96" name="Imagen 9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318" y="5440070"/>
            <a:ext cx="556565" cy="517870"/>
          </a:xfrm>
          <a:prstGeom prst="rect">
            <a:avLst/>
          </a:prstGeom>
        </p:spPr>
      </p:pic>
      <p:pic>
        <p:nvPicPr>
          <p:cNvPr id="97" name="Imagen 9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814" y="5500724"/>
            <a:ext cx="556565" cy="517870"/>
          </a:xfrm>
          <a:prstGeom prst="rect">
            <a:avLst/>
          </a:prstGeom>
        </p:spPr>
      </p:pic>
      <p:pic>
        <p:nvPicPr>
          <p:cNvPr id="98" name="Imagen 9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636" y="5479333"/>
            <a:ext cx="556565" cy="517870"/>
          </a:xfrm>
          <a:prstGeom prst="rect">
            <a:avLst/>
          </a:prstGeom>
        </p:spPr>
      </p:pic>
      <p:pic>
        <p:nvPicPr>
          <p:cNvPr id="90" name="Imagen 8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846" y="2595382"/>
            <a:ext cx="575721" cy="44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9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/>
          <p:nvPr/>
        </p:nvCxnSpPr>
        <p:spPr>
          <a:xfrm>
            <a:off x="3489494" y="3500846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92" y="3752281"/>
            <a:ext cx="2546308" cy="204577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891" y="1198759"/>
            <a:ext cx="2189528" cy="182590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145" y="3665559"/>
            <a:ext cx="2578466" cy="2055172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03" y="806661"/>
            <a:ext cx="2756238" cy="2255687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967" y="3754310"/>
            <a:ext cx="520302" cy="469510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929" y="3754310"/>
            <a:ext cx="520302" cy="469510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729" y="3754310"/>
            <a:ext cx="520302" cy="469510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597" y="3754310"/>
            <a:ext cx="520302" cy="469510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941" y="4298722"/>
            <a:ext cx="520302" cy="469510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903" y="4298722"/>
            <a:ext cx="520302" cy="469510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703" y="4298722"/>
            <a:ext cx="520302" cy="469510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1" y="4298722"/>
            <a:ext cx="520302" cy="469510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941" y="4843134"/>
            <a:ext cx="520302" cy="469510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903" y="4843134"/>
            <a:ext cx="520302" cy="469510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703" y="4843134"/>
            <a:ext cx="520302" cy="469510"/>
          </a:xfrm>
          <a:prstGeom prst="rect">
            <a:avLst/>
          </a:prstGeom>
        </p:spPr>
      </p:pic>
      <p:pic>
        <p:nvPicPr>
          <p:cNvPr id="55" name="Imagen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571" y="4843134"/>
            <a:ext cx="520302" cy="469510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443" y="5413897"/>
            <a:ext cx="520302" cy="469510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405" y="5413897"/>
            <a:ext cx="520302" cy="469510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205" y="5413897"/>
            <a:ext cx="520302" cy="469510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073" y="5413897"/>
            <a:ext cx="520302" cy="469510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116" y="998187"/>
            <a:ext cx="520302" cy="469510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078" y="998187"/>
            <a:ext cx="520302" cy="469510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78" y="998187"/>
            <a:ext cx="520302" cy="469510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746" y="998187"/>
            <a:ext cx="520302" cy="469510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90" y="1542599"/>
            <a:ext cx="520302" cy="469510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052" y="1542599"/>
            <a:ext cx="520302" cy="469510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852" y="1542599"/>
            <a:ext cx="520302" cy="469510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720" y="1542599"/>
            <a:ext cx="520302" cy="469510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90" y="2087011"/>
            <a:ext cx="520302" cy="469510"/>
          </a:xfrm>
          <a:prstGeom prst="rect">
            <a:avLst/>
          </a:prstGeom>
        </p:spPr>
      </p:pic>
      <p:pic>
        <p:nvPicPr>
          <p:cNvPr id="69" name="Imagen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052" y="2087011"/>
            <a:ext cx="520302" cy="469510"/>
          </a:xfrm>
          <a:prstGeom prst="rect">
            <a:avLst/>
          </a:prstGeom>
        </p:spPr>
      </p:pic>
      <p:pic>
        <p:nvPicPr>
          <p:cNvPr id="70" name="Imagen 6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852" y="2087011"/>
            <a:ext cx="520302" cy="469510"/>
          </a:xfrm>
          <a:prstGeom prst="rect">
            <a:avLst/>
          </a:prstGeom>
        </p:spPr>
      </p:pic>
      <p:pic>
        <p:nvPicPr>
          <p:cNvPr id="71" name="Imagen 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720" y="2087011"/>
            <a:ext cx="520302" cy="469510"/>
          </a:xfrm>
          <a:prstGeom prst="rect">
            <a:avLst/>
          </a:prstGeom>
        </p:spPr>
      </p:pic>
      <p:pic>
        <p:nvPicPr>
          <p:cNvPr id="73" name="Imagen 7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554" y="2657774"/>
            <a:ext cx="520302" cy="46951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940" y="3637748"/>
            <a:ext cx="585435" cy="496504"/>
          </a:xfrm>
          <a:prstGeom prst="rect">
            <a:avLst/>
          </a:prstGeom>
        </p:spPr>
      </p:pic>
      <p:pic>
        <p:nvPicPr>
          <p:cNvPr id="76" name="Imagen 7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481" y="3797260"/>
            <a:ext cx="585435" cy="496504"/>
          </a:xfrm>
          <a:prstGeom prst="rect">
            <a:avLst/>
          </a:prstGeom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394" y="3610268"/>
            <a:ext cx="585435" cy="496504"/>
          </a:xfrm>
          <a:prstGeom prst="rect">
            <a:avLst/>
          </a:prstGeom>
        </p:spPr>
      </p:pic>
      <p:pic>
        <p:nvPicPr>
          <p:cNvPr id="78" name="Imagen 7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683" y="3917562"/>
            <a:ext cx="585435" cy="496504"/>
          </a:xfrm>
          <a:prstGeom prst="rect">
            <a:avLst/>
          </a:prstGeom>
        </p:spPr>
      </p:pic>
      <p:pic>
        <p:nvPicPr>
          <p:cNvPr id="79" name="Imagen 7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940" y="4262093"/>
            <a:ext cx="585435" cy="496504"/>
          </a:xfrm>
          <a:prstGeom prst="rect">
            <a:avLst/>
          </a:prstGeom>
        </p:spPr>
      </p:pic>
      <p:pic>
        <p:nvPicPr>
          <p:cNvPr id="80" name="Imagen 7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481" y="4421605"/>
            <a:ext cx="585435" cy="496504"/>
          </a:xfrm>
          <a:prstGeom prst="rect">
            <a:avLst/>
          </a:prstGeom>
        </p:spPr>
      </p:pic>
      <p:pic>
        <p:nvPicPr>
          <p:cNvPr id="81" name="Imagen 8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394" y="4234613"/>
            <a:ext cx="585435" cy="496504"/>
          </a:xfrm>
          <a:prstGeom prst="rect">
            <a:avLst/>
          </a:prstGeom>
        </p:spPr>
      </p:pic>
      <p:pic>
        <p:nvPicPr>
          <p:cNvPr id="82" name="Imagen 8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683" y="4541907"/>
            <a:ext cx="585435" cy="496504"/>
          </a:xfrm>
          <a:prstGeom prst="rect">
            <a:avLst/>
          </a:prstGeom>
        </p:spPr>
      </p:pic>
      <p:pic>
        <p:nvPicPr>
          <p:cNvPr id="83" name="Imagen 8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31" y="4784343"/>
            <a:ext cx="585435" cy="496504"/>
          </a:xfrm>
          <a:prstGeom prst="rect">
            <a:avLst/>
          </a:prstGeom>
        </p:spPr>
      </p:pic>
      <p:pic>
        <p:nvPicPr>
          <p:cNvPr id="84" name="Imagen 8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372" y="4943855"/>
            <a:ext cx="585435" cy="496504"/>
          </a:xfrm>
          <a:prstGeom prst="rect">
            <a:avLst/>
          </a:prstGeom>
        </p:spPr>
      </p:pic>
      <p:pic>
        <p:nvPicPr>
          <p:cNvPr id="85" name="Imagen 8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285" y="4756863"/>
            <a:ext cx="585435" cy="496504"/>
          </a:xfrm>
          <a:prstGeom prst="rect">
            <a:avLst/>
          </a:prstGeom>
        </p:spPr>
      </p:pic>
      <p:pic>
        <p:nvPicPr>
          <p:cNvPr id="86" name="Imagen 8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574" y="5064157"/>
            <a:ext cx="585435" cy="496504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31" y="5408688"/>
            <a:ext cx="585435" cy="496504"/>
          </a:xfrm>
          <a:prstGeom prst="rect">
            <a:avLst/>
          </a:prstGeom>
        </p:spPr>
      </p:pic>
      <p:pic>
        <p:nvPicPr>
          <p:cNvPr id="89" name="Imagen 8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285" y="5381208"/>
            <a:ext cx="585435" cy="496504"/>
          </a:xfrm>
          <a:prstGeom prst="rect">
            <a:avLst/>
          </a:prstGeom>
        </p:spPr>
      </p:pic>
      <p:pic>
        <p:nvPicPr>
          <p:cNvPr id="92" name="Imagen 9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854" y="918944"/>
            <a:ext cx="588139" cy="498797"/>
          </a:xfrm>
          <a:prstGeom prst="rect">
            <a:avLst/>
          </a:prstGeom>
        </p:spPr>
      </p:pic>
      <p:pic>
        <p:nvPicPr>
          <p:cNvPr id="93" name="Imagen 9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395" y="1078456"/>
            <a:ext cx="588139" cy="498797"/>
          </a:xfrm>
          <a:prstGeom prst="rect">
            <a:avLst/>
          </a:prstGeom>
        </p:spPr>
      </p:pic>
      <p:pic>
        <p:nvPicPr>
          <p:cNvPr id="94" name="Imagen 9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308" y="891464"/>
            <a:ext cx="588139" cy="498797"/>
          </a:xfrm>
          <a:prstGeom prst="rect">
            <a:avLst/>
          </a:prstGeom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597" y="1198758"/>
            <a:ext cx="588139" cy="498797"/>
          </a:xfrm>
          <a:prstGeom prst="rect">
            <a:avLst/>
          </a:prstGeom>
        </p:spPr>
      </p:pic>
      <p:pic>
        <p:nvPicPr>
          <p:cNvPr id="96" name="Imagen 9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854" y="1543289"/>
            <a:ext cx="588139" cy="498797"/>
          </a:xfrm>
          <a:prstGeom prst="rect">
            <a:avLst/>
          </a:prstGeom>
        </p:spPr>
      </p:pic>
      <p:pic>
        <p:nvPicPr>
          <p:cNvPr id="97" name="Imagen 9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395" y="1702801"/>
            <a:ext cx="588139" cy="498797"/>
          </a:xfrm>
          <a:prstGeom prst="rect">
            <a:avLst/>
          </a:prstGeom>
        </p:spPr>
      </p:pic>
      <p:pic>
        <p:nvPicPr>
          <p:cNvPr id="98" name="Imagen 9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308" y="1515809"/>
            <a:ext cx="588139" cy="498797"/>
          </a:xfrm>
          <a:prstGeom prst="rect">
            <a:avLst/>
          </a:prstGeom>
        </p:spPr>
      </p:pic>
      <p:pic>
        <p:nvPicPr>
          <p:cNvPr id="99" name="Imagen 9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597" y="1823103"/>
            <a:ext cx="588139" cy="498797"/>
          </a:xfrm>
          <a:prstGeom prst="rect">
            <a:avLst/>
          </a:prstGeom>
        </p:spPr>
      </p:pic>
      <p:pic>
        <p:nvPicPr>
          <p:cNvPr id="100" name="Imagen 9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745" y="2065539"/>
            <a:ext cx="588139" cy="498797"/>
          </a:xfrm>
          <a:prstGeom prst="rect">
            <a:avLst/>
          </a:prstGeom>
        </p:spPr>
      </p:pic>
      <p:pic>
        <p:nvPicPr>
          <p:cNvPr id="101" name="Imagen 10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286" y="2225051"/>
            <a:ext cx="588139" cy="498797"/>
          </a:xfrm>
          <a:prstGeom prst="rect">
            <a:avLst/>
          </a:prstGeom>
        </p:spPr>
      </p:pic>
      <p:pic>
        <p:nvPicPr>
          <p:cNvPr id="102" name="Imagen 10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199" y="2038059"/>
            <a:ext cx="588139" cy="498797"/>
          </a:xfrm>
          <a:prstGeom prst="rect">
            <a:avLst/>
          </a:prstGeom>
        </p:spPr>
      </p:pic>
      <p:pic>
        <p:nvPicPr>
          <p:cNvPr id="103" name="Imagen 10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488" y="2345353"/>
            <a:ext cx="588139" cy="498797"/>
          </a:xfrm>
          <a:prstGeom prst="rect">
            <a:avLst/>
          </a:prstGeom>
        </p:spPr>
      </p:pic>
      <p:pic>
        <p:nvPicPr>
          <p:cNvPr id="104" name="Imagen 10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745" y="2689884"/>
            <a:ext cx="588139" cy="498797"/>
          </a:xfrm>
          <a:prstGeom prst="rect">
            <a:avLst/>
          </a:prstGeom>
        </p:spPr>
      </p:pic>
      <p:pic>
        <p:nvPicPr>
          <p:cNvPr id="105" name="Imagen 10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199" y="2662404"/>
            <a:ext cx="588139" cy="498797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062" y="2777184"/>
            <a:ext cx="588139" cy="49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6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83" y="3752281"/>
            <a:ext cx="2513326" cy="204577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438" y="1198759"/>
            <a:ext cx="2126434" cy="182590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145" y="3871590"/>
            <a:ext cx="2578466" cy="1643109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03" y="834930"/>
            <a:ext cx="2756238" cy="2199148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766" y="3621224"/>
            <a:ext cx="380652" cy="519746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088" y="3589944"/>
            <a:ext cx="380652" cy="519746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4338" y="3603356"/>
            <a:ext cx="380652" cy="519746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660" y="3576532"/>
            <a:ext cx="380652" cy="519746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264" y="3603356"/>
            <a:ext cx="380652" cy="519746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115" y="4230487"/>
            <a:ext cx="380652" cy="519746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437" y="4199207"/>
            <a:ext cx="380652" cy="519746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687" y="4212619"/>
            <a:ext cx="380652" cy="519746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009" y="4185795"/>
            <a:ext cx="380652" cy="519746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613" y="4212619"/>
            <a:ext cx="380652" cy="519746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812" y="4868615"/>
            <a:ext cx="380652" cy="519746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134" y="4837335"/>
            <a:ext cx="380652" cy="519746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384" y="4850747"/>
            <a:ext cx="380652" cy="519746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706" y="4823923"/>
            <a:ext cx="380652" cy="519746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9310" y="4850747"/>
            <a:ext cx="380652" cy="519746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161" y="5477878"/>
            <a:ext cx="380652" cy="519746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483" y="5446598"/>
            <a:ext cx="380652" cy="519746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733" y="5460010"/>
            <a:ext cx="380652" cy="519746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055" y="5433186"/>
            <a:ext cx="380652" cy="519746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1659" y="5460010"/>
            <a:ext cx="380652" cy="519746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57" y="864056"/>
            <a:ext cx="380652" cy="519746"/>
          </a:xfrm>
          <a:prstGeom prst="rect">
            <a:avLst/>
          </a:prstGeom>
        </p:spPr>
      </p:pic>
      <p:pic>
        <p:nvPicPr>
          <p:cNvPr id="88" name="Imagen 8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879" y="832776"/>
            <a:ext cx="380652" cy="519746"/>
          </a:xfrm>
          <a:prstGeom prst="rect">
            <a:avLst/>
          </a:prstGeom>
        </p:spPr>
      </p:pic>
      <p:pic>
        <p:nvPicPr>
          <p:cNvPr id="89" name="Imagen 8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129" y="846188"/>
            <a:ext cx="380652" cy="519746"/>
          </a:xfrm>
          <a:prstGeom prst="rect">
            <a:avLst/>
          </a:prstGeom>
        </p:spPr>
      </p:pic>
      <p:pic>
        <p:nvPicPr>
          <p:cNvPr id="90" name="Imagen 8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451" y="819364"/>
            <a:ext cx="380652" cy="519746"/>
          </a:xfrm>
          <a:prstGeom prst="rect">
            <a:avLst/>
          </a:prstGeom>
        </p:spPr>
      </p:pic>
      <p:pic>
        <p:nvPicPr>
          <p:cNvPr id="91" name="Imagen 9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055" y="846188"/>
            <a:ext cx="380652" cy="519746"/>
          </a:xfrm>
          <a:prstGeom prst="rect">
            <a:avLst/>
          </a:prstGeom>
        </p:spPr>
      </p:pic>
      <p:pic>
        <p:nvPicPr>
          <p:cNvPr id="92" name="Imagen 9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906" y="1473319"/>
            <a:ext cx="380652" cy="519746"/>
          </a:xfrm>
          <a:prstGeom prst="rect">
            <a:avLst/>
          </a:prstGeom>
        </p:spPr>
      </p:pic>
      <p:pic>
        <p:nvPicPr>
          <p:cNvPr id="93" name="Imagen 9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228" y="1442039"/>
            <a:ext cx="380652" cy="519746"/>
          </a:xfrm>
          <a:prstGeom prst="rect">
            <a:avLst/>
          </a:prstGeom>
        </p:spPr>
      </p:pic>
      <p:pic>
        <p:nvPicPr>
          <p:cNvPr id="94" name="Imagen 9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478" y="1455451"/>
            <a:ext cx="380652" cy="519746"/>
          </a:xfrm>
          <a:prstGeom prst="rect">
            <a:avLst/>
          </a:prstGeom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800" y="1428627"/>
            <a:ext cx="380652" cy="519746"/>
          </a:xfrm>
          <a:prstGeom prst="rect">
            <a:avLst/>
          </a:prstGeom>
        </p:spPr>
      </p:pic>
      <p:pic>
        <p:nvPicPr>
          <p:cNvPr id="96" name="Imagen 9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4" y="1455451"/>
            <a:ext cx="380652" cy="519746"/>
          </a:xfrm>
          <a:prstGeom prst="rect">
            <a:avLst/>
          </a:prstGeom>
        </p:spPr>
      </p:pic>
      <p:pic>
        <p:nvPicPr>
          <p:cNvPr id="97" name="Imagen 9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603" y="2111447"/>
            <a:ext cx="380652" cy="519746"/>
          </a:xfrm>
          <a:prstGeom prst="rect">
            <a:avLst/>
          </a:prstGeom>
        </p:spPr>
      </p:pic>
      <p:pic>
        <p:nvPicPr>
          <p:cNvPr id="98" name="Imagen 9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925" y="2080167"/>
            <a:ext cx="380652" cy="519746"/>
          </a:xfrm>
          <a:prstGeom prst="rect">
            <a:avLst/>
          </a:prstGeom>
        </p:spPr>
      </p:pic>
      <p:pic>
        <p:nvPicPr>
          <p:cNvPr id="99" name="Imagen 9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175" y="2093579"/>
            <a:ext cx="380652" cy="519746"/>
          </a:xfrm>
          <a:prstGeom prst="rect">
            <a:avLst/>
          </a:prstGeom>
        </p:spPr>
      </p:pic>
      <p:pic>
        <p:nvPicPr>
          <p:cNvPr id="100" name="Imagen 9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497" y="2066755"/>
            <a:ext cx="380652" cy="519746"/>
          </a:xfrm>
          <a:prstGeom prst="rect">
            <a:avLst/>
          </a:prstGeom>
        </p:spPr>
      </p:pic>
      <p:pic>
        <p:nvPicPr>
          <p:cNvPr id="101" name="Imagen 10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101" y="2093579"/>
            <a:ext cx="380652" cy="519746"/>
          </a:xfrm>
          <a:prstGeom prst="rect">
            <a:avLst/>
          </a:prstGeom>
        </p:spPr>
      </p:pic>
      <p:pic>
        <p:nvPicPr>
          <p:cNvPr id="102" name="Imagen 10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099" y="2721259"/>
            <a:ext cx="380652" cy="519746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248" y="2718231"/>
            <a:ext cx="380652" cy="51974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781" y="3568834"/>
            <a:ext cx="239543" cy="819285"/>
          </a:xfrm>
          <a:prstGeom prst="rect">
            <a:avLst/>
          </a:prstGeom>
        </p:spPr>
      </p:pic>
      <p:pic>
        <p:nvPicPr>
          <p:cNvPr id="128" name="Imagen 1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773" y="3611479"/>
            <a:ext cx="239543" cy="819285"/>
          </a:xfrm>
          <a:prstGeom prst="rect">
            <a:avLst/>
          </a:prstGeom>
        </p:spPr>
      </p:pic>
      <p:pic>
        <p:nvPicPr>
          <p:cNvPr id="129" name="Imagen 1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009" y="3611479"/>
            <a:ext cx="239543" cy="819285"/>
          </a:xfrm>
          <a:prstGeom prst="rect">
            <a:avLst/>
          </a:prstGeom>
        </p:spPr>
      </p:pic>
      <p:pic>
        <p:nvPicPr>
          <p:cNvPr id="130" name="Imagen 1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173" y="3669150"/>
            <a:ext cx="239543" cy="819285"/>
          </a:xfrm>
          <a:prstGeom prst="rect">
            <a:avLst/>
          </a:prstGeom>
        </p:spPr>
      </p:pic>
      <p:pic>
        <p:nvPicPr>
          <p:cNvPr id="131" name="Imagen 1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165" y="3711795"/>
            <a:ext cx="239543" cy="819285"/>
          </a:xfrm>
          <a:prstGeom prst="rect">
            <a:avLst/>
          </a:prstGeom>
        </p:spPr>
      </p:pic>
      <p:pic>
        <p:nvPicPr>
          <p:cNvPr id="132" name="Imagen 1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401" y="3711795"/>
            <a:ext cx="239543" cy="819285"/>
          </a:xfrm>
          <a:prstGeom prst="rect">
            <a:avLst/>
          </a:prstGeom>
        </p:spPr>
      </p:pic>
      <p:pic>
        <p:nvPicPr>
          <p:cNvPr id="142" name="Imagen 14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583" y="5218545"/>
            <a:ext cx="239543" cy="819285"/>
          </a:xfrm>
          <a:prstGeom prst="rect">
            <a:avLst/>
          </a:prstGeom>
        </p:spPr>
      </p:pic>
      <p:pic>
        <p:nvPicPr>
          <p:cNvPr id="143" name="Imagen 1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575" y="5261190"/>
            <a:ext cx="239543" cy="819285"/>
          </a:xfrm>
          <a:prstGeom prst="rect">
            <a:avLst/>
          </a:prstGeom>
        </p:spPr>
      </p:pic>
      <p:pic>
        <p:nvPicPr>
          <p:cNvPr id="144" name="Imagen 1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811" y="5248664"/>
            <a:ext cx="239543" cy="819285"/>
          </a:xfrm>
          <a:prstGeom prst="rect">
            <a:avLst/>
          </a:prstGeom>
        </p:spPr>
      </p:pic>
      <p:pic>
        <p:nvPicPr>
          <p:cNvPr id="145" name="Imagen 14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975" y="5306335"/>
            <a:ext cx="239543" cy="819285"/>
          </a:xfrm>
          <a:prstGeom prst="rect">
            <a:avLst/>
          </a:prstGeom>
        </p:spPr>
      </p:pic>
      <p:pic>
        <p:nvPicPr>
          <p:cNvPr id="146" name="Imagen 14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967" y="5361506"/>
            <a:ext cx="239543" cy="819285"/>
          </a:xfrm>
          <a:prstGeom prst="rect">
            <a:avLst/>
          </a:prstGeom>
        </p:spPr>
      </p:pic>
      <p:pic>
        <p:nvPicPr>
          <p:cNvPr id="147" name="Imagen 14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203" y="5336454"/>
            <a:ext cx="239543" cy="819285"/>
          </a:xfrm>
          <a:prstGeom prst="rect">
            <a:avLst/>
          </a:prstGeom>
        </p:spPr>
      </p:pic>
      <p:pic>
        <p:nvPicPr>
          <p:cNvPr id="148" name="Imagen 14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936" y="4406139"/>
            <a:ext cx="239543" cy="819285"/>
          </a:xfrm>
          <a:prstGeom prst="rect">
            <a:avLst/>
          </a:prstGeom>
        </p:spPr>
      </p:pic>
      <p:pic>
        <p:nvPicPr>
          <p:cNvPr id="149" name="Imagen 14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928" y="4448784"/>
            <a:ext cx="239543" cy="819285"/>
          </a:xfrm>
          <a:prstGeom prst="rect">
            <a:avLst/>
          </a:prstGeom>
        </p:spPr>
      </p:pic>
      <p:pic>
        <p:nvPicPr>
          <p:cNvPr id="150" name="Imagen 1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164" y="4448784"/>
            <a:ext cx="239543" cy="819285"/>
          </a:xfrm>
          <a:prstGeom prst="rect">
            <a:avLst/>
          </a:prstGeom>
        </p:spPr>
      </p:pic>
      <p:pic>
        <p:nvPicPr>
          <p:cNvPr id="151" name="Imagen 15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328" y="4506455"/>
            <a:ext cx="239543" cy="819285"/>
          </a:xfrm>
          <a:prstGeom prst="rect">
            <a:avLst/>
          </a:prstGeom>
        </p:spPr>
      </p:pic>
      <p:pic>
        <p:nvPicPr>
          <p:cNvPr id="152" name="Imagen 1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320" y="4549100"/>
            <a:ext cx="239543" cy="819285"/>
          </a:xfrm>
          <a:prstGeom prst="rect">
            <a:avLst/>
          </a:prstGeom>
        </p:spPr>
      </p:pic>
      <p:pic>
        <p:nvPicPr>
          <p:cNvPr id="153" name="Imagen 15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556" y="4549100"/>
            <a:ext cx="239543" cy="819285"/>
          </a:xfrm>
          <a:prstGeom prst="rect">
            <a:avLst/>
          </a:prstGeom>
        </p:spPr>
      </p:pic>
      <p:pic>
        <p:nvPicPr>
          <p:cNvPr id="154" name="Imagen 15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730" y="1352513"/>
            <a:ext cx="182686" cy="624824"/>
          </a:xfrm>
          <a:prstGeom prst="rect">
            <a:avLst/>
          </a:prstGeom>
        </p:spPr>
      </p:pic>
      <p:pic>
        <p:nvPicPr>
          <p:cNvPr id="156" name="Imagen 1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429" y="1990298"/>
            <a:ext cx="182686" cy="624824"/>
          </a:xfrm>
          <a:prstGeom prst="rect">
            <a:avLst/>
          </a:prstGeom>
        </p:spPr>
      </p:pic>
      <p:pic>
        <p:nvPicPr>
          <p:cNvPr id="166" name="Imagen 16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684" y="2642345"/>
            <a:ext cx="182686" cy="624824"/>
          </a:xfrm>
          <a:prstGeom prst="rect">
            <a:avLst/>
          </a:prstGeom>
        </p:spPr>
      </p:pic>
      <p:pic>
        <p:nvPicPr>
          <p:cNvPr id="174" name="Imagen 17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439" y="736623"/>
            <a:ext cx="182686" cy="624824"/>
          </a:xfrm>
          <a:prstGeom prst="rect">
            <a:avLst/>
          </a:prstGeom>
        </p:spPr>
      </p:pic>
      <p:pic>
        <p:nvPicPr>
          <p:cNvPr id="175" name="Imagen 17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273" y="1329715"/>
            <a:ext cx="182686" cy="624824"/>
          </a:xfrm>
          <a:prstGeom prst="rect">
            <a:avLst/>
          </a:prstGeom>
        </p:spPr>
      </p:pic>
      <p:pic>
        <p:nvPicPr>
          <p:cNvPr id="176" name="Imagen 17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0972" y="1967500"/>
            <a:ext cx="182686" cy="624824"/>
          </a:xfrm>
          <a:prstGeom prst="rect">
            <a:avLst/>
          </a:prstGeom>
        </p:spPr>
      </p:pic>
      <p:pic>
        <p:nvPicPr>
          <p:cNvPr id="177" name="Imagen 17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7227" y="2619547"/>
            <a:ext cx="182686" cy="624824"/>
          </a:xfrm>
          <a:prstGeom prst="rect">
            <a:avLst/>
          </a:prstGeom>
        </p:spPr>
      </p:pic>
      <p:pic>
        <p:nvPicPr>
          <p:cNvPr id="178" name="Imagen 17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982" y="713825"/>
            <a:ext cx="182686" cy="624824"/>
          </a:xfrm>
          <a:prstGeom prst="rect">
            <a:avLst/>
          </a:prstGeom>
        </p:spPr>
      </p:pic>
      <p:pic>
        <p:nvPicPr>
          <p:cNvPr id="179" name="Imagen 17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06" y="1352937"/>
            <a:ext cx="182686" cy="624824"/>
          </a:xfrm>
          <a:prstGeom prst="rect">
            <a:avLst/>
          </a:prstGeom>
        </p:spPr>
      </p:pic>
      <p:pic>
        <p:nvPicPr>
          <p:cNvPr id="180" name="Imagen 17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405" y="1990722"/>
            <a:ext cx="182686" cy="624824"/>
          </a:xfrm>
          <a:prstGeom prst="rect">
            <a:avLst/>
          </a:prstGeom>
        </p:spPr>
      </p:pic>
      <p:pic>
        <p:nvPicPr>
          <p:cNvPr id="181" name="Imagen 18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660" y="2642769"/>
            <a:ext cx="182686" cy="624824"/>
          </a:xfrm>
          <a:prstGeom prst="rect">
            <a:avLst/>
          </a:prstGeom>
        </p:spPr>
      </p:pic>
      <p:pic>
        <p:nvPicPr>
          <p:cNvPr id="182" name="Imagen 18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415" y="737047"/>
            <a:ext cx="182686" cy="624824"/>
          </a:xfrm>
          <a:prstGeom prst="rect">
            <a:avLst/>
          </a:prstGeom>
        </p:spPr>
      </p:pic>
      <p:pic>
        <p:nvPicPr>
          <p:cNvPr id="183" name="Imagen 18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249" y="1330139"/>
            <a:ext cx="182686" cy="624824"/>
          </a:xfrm>
          <a:prstGeom prst="rect">
            <a:avLst/>
          </a:prstGeom>
        </p:spPr>
      </p:pic>
      <p:pic>
        <p:nvPicPr>
          <p:cNvPr id="184" name="Imagen 18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948" y="1967924"/>
            <a:ext cx="182686" cy="624824"/>
          </a:xfrm>
          <a:prstGeom prst="rect">
            <a:avLst/>
          </a:prstGeom>
        </p:spPr>
      </p:pic>
      <p:pic>
        <p:nvPicPr>
          <p:cNvPr id="185" name="Imagen 18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203" y="2619971"/>
            <a:ext cx="182686" cy="624824"/>
          </a:xfrm>
          <a:prstGeom prst="rect">
            <a:avLst/>
          </a:prstGeom>
        </p:spPr>
      </p:pic>
      <p:pic>
        <p:nvPicPr>
          <p:cNvPr id="186" name="Imagen 18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958" y="714249"/>
            <a:ext cx="182686" cy="624824"/>
          </a:xfrm>
          <a:prstGeom prst="rect">
            <a:avLst/>
          </a:prstGeom>
        </p:spPr>
      </p:pic>
      <p:pic>
        <p:nvPicPr>
          <p:cNvPr id="187" name="Imagen 18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723" y="1040101"/>
            <a:ext cx="182686" cy="624824"/>
          </a:xfrm>
          <a:prstGeom prst="rect">
            <a:avLst/>
          </a:prstGeom>
        </p:spPr>
      </p:pic>
      <p:pic>
        <p:nvPicPr>
          <p:cNvPr id="188" name="Imagen 18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422" y="1677886"/>
            <a:ext cx="182686" cy="624824"/>
          </a:xfrm>
          <a:prstGeom prst="rect">
            <a:avLst/>
          </a:prstGeom>
        </p:spPr>
      </p:pic>
      <p:pic>
        <p:nvPicPr>
          <p:cNvPr id="189" name="Imagen 18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9677" y="2329933"/>
            <a:ext cx="182686" cy="62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1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189" y="122128"/>
            <a:ext cx="11849622" cy="661374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3671" y="583793"/>
            <a:ext cx="11110587" cy="580448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/>
          <p:cNvCxnSpPr>
            <a:stCxn id="6" idx="0"/>
            <a:endCxn id="6" idx="2"/>
          </p:cNvCxnSpPr>
          <p:nvPr/>
        </p:nvCxnSpPr>
        <p:spPr>
          <a:xfrm>
            <a:off x="6118965" y="583793"/>
            <a:ext cx="0" cy="5804481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ectángulo redondeado 9"/>
          <p:cNvSpPr/>
          <p:nvPr/>
        </p:nvSpPr>
        <p:spPr>
          <a:xfrm>
            <a:off x="736949" y="671475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15" name="Conector recto 14"/>
          <p:cNvCxnSpPr>
            <a:stCxn id="10" idx="0"/>
            <a:endCxn id="10" idx="2"/>
          </p:cNvCxnSpPr>
          <p:nvPr/>
        </p:nvCxnSpPr>
        <p:spPr>
          <a:xfrm>
            <a:off x="3329837" y="671475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1762523"/>
            <a:ext cx="334410" cy="34396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947274" y="3083420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736949" y="3529874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38" name="Conector recto 37"/>
          <p:cNvCxnSpPr>
            <a:stCxn id="37" idx="0"/>
            <a:endCxn id="37" idx="2"/>
          </p:cNvCxnSpPr>
          <p:nvPr/>
        </p:nvCxnSpPr>
        <p:spPr>
          <a:xfrm>
            <a:off x="3329837" y="3529874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13" y="4620922"/>
            <a:ext cx="334410" cy="34396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947274" y="5941819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6317643" y="648709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2" name="Conector recto 41"/>
          <p:cNvCxnSpPr>
            <a:stCxn id="41" idx="0"/>
            <a:endCxn id="41" idx="2"/>
          </p:cNvCxnSpPr>
          <p:nvPr/>
        </p:nvCxnSpPr>
        <p:spPr>
          <a:xfrm>
            <a:off x="8910531" y="648709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3" name="Imagen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1739757"/>
            <a:ext cx="334410" cy="343965"/>
          </a:xfrm>
          <a:prstGeom prst="rect">
            <a:avLst/>
          </a:prstGeom>
        </p:spPr>
      </p:pic>
      <p:sp>
        <p:nvSpPr>
          <p:cNvPr id="44" name="Rectángulo redondeado 43"/>
          <p:cNvSpPr/>
          <p:nvPr/>
        </p:nvSpPr>
        <p:spPr>
          <a:xfrm>
            <a:off x="6317643" y="3507108"/>
            <a:ext cx="5185775" cy="267140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relaxedInset"/>
            </a:sp3d>
          </a:bodyPr>
          <a:lstStyle/>
          <a:p>
            <a:pPr algn="ctr"/>
            <a:endParaRPr lang="es-ES"/>
          </a:p>
        </p:txBody>
      </p:sp>
      <p:cxnSp>
        <p:nvCxnSpPr>
          <p:cNvPr id="45" name="Conector recto 44"/>
          <p:cNvCxnSpPr>
            <a:stCxn id="44" idx="0"/>
            <a:endCxn id="44" idx="2"/>
          </p:cNvCxnSpPr>
          <p:nvPr/>
        </p:nvCxnSpPr>
        <p:spPr>
          <a:xfrm>
            <a:off x="8910531" y="3507108"/>
            <a:ext cx="0" cy="2671408"/>
          </a:xfrm>
          <a:prstGeom prst="lin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46" name="Imagen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807" y="4598156"/>
            <a:ext cx="334410" cy="343965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6527968" y="5919053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02568" y="3089027"/>
            <a:ext cx="2513192" cy="2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latin typeface="Escolar1" panose="00000400000000000000" pitchFamily="2" charset="0"/>
                <a:ea typeface="HelloTypewriter" panose="02000603000000000000" pitchFamily="2" charset="0"/>
              </a:rPr>
              <a:t>http://www.imageneseducativas.com</a:t>
            </a:r>
            <a:endParaRPr lang="es-ES" sz="1200" b="1" dirty="0">
              <a:solidFill>
                <a:schemeClr val="tx2"/>
              </a:solidFill>
              <a:latin typeface="Escolar1" panose="00000400000000000000" pitchFamily="2" charset="0"/>
              <a:ea typeface="HelloTypewriter" panose="02000603000000000000" pitchFamily="2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2" y="8230"/>
            <a:ext cx="743862" cy="952506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09" y="594474"/>
            <a:ext cx="2338291" cy="2588822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1511978" y="95777"/>
            <a:ext cx="916804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Escolar1" panose="00000400000000000000" pitchFamily="2" charset="0"/>
              </a:rPr>
              <a:t>Colorea y recorta., pégalos en una cartulina y plastifica. 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Escolar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138</Words>
  <Application>Microsoft Office PowerPoint</Application>
  <PresentationFormat>Panorámica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Escolar1</vt:lpstr>
      <vt:lpstr>HelloTypewriter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12</cp:revision>
  <dcterms:created xsi:type="dcterms:W3CDTF">2017-03-21T07:36:27Z</dcterms:created>
  <dcterms:modified xsi:type="dcterms:W3CDTF">2017-03-21T08:37:05Z</dcterms:modified>
</cp:coreProperties>
</file>