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42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77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050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43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5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8966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444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841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030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60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898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248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874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.png"/><Relationship Id="rId7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2.png"/><Relationship Id="rId7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189" y="122128"/>
            <a:ext cx="11849622" cy="661374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511978" y="95777"/>
            <a:ext cx="916804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scolar1" panose="00000400000000000000" pitchFamily="2" charset="0"/>
              </a:rPr>
              <a:t>Colorea y recorta., pégalos en una cartulina y plastifica. </a:t>
            </a:r>
            <a:endParaRPr lang="es-E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scolar1" panose="00000400000000000000" pitchFamily="2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3671" y="583793"/>
            <a:ext cx="11110587" cy="580448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/>
          <p:cNvCxnSpPr>
            <a:stCxn id="6" idx="0"/>
            <a:endCxn id="6" idx="2"/>
          </p:cNvCxnSpPr>
          <p:nvPr/>
        </p:nvCxnSpPr>
        <p:spPr>
          <a:xfrm>
            <a:off x="6118965" y="583793"/>
            <a:ext cx="0" cy="5804481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ctángulo redondeado 9"/>
          <p:cNvSpPr/>
          <p:nvPr/>
        </p:nvSpPr>
        <p:spPr>
          <a:xfrm>
            <a:off x="736949" y="671475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stCxn id="10" idx="0"/>
            <a:endCxn id="10" idx="2"/>
          </p:cNvCxnSpPr>
          <p:nvPr/>
        </p:nvCxnSpPr>
        <p:spPr>
          <a:xfrm>
            <a:off x="3329837" y="671475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1762523"/>
            <a:ext cx="334410" cy="34396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947274" y="3083420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36949" y="3529874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38" name="Conector recto 37"/>
          <p:cNvCxnSpPr>
            <a:stCxn id="37" idx="0"/>
            <a:endCxn id="37" idx="2"/>
          </p:cNvCxnSpPr>
          <p:nvPr/>
        </p:nvCxnSpPr>
        <p:spPr>
          <a:xfrm>
            <a:off x="3329837" y="3529874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39" name="Imagen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4620922"/>
            <a:ext cx="334410" cy="343965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947274" y="5941819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4548018" y="583793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2" name="Conector recto 41"/>
          <p:cNvCxnSpPr>
            <a:stCxn id="41" idx="0"/>
            <a:endCxn id="41" idx="2"/>
          </p:cNvCxnSpPr>
          <p:nvPr/>
        </p:nvCxnSpPr>
        <p:spPr>
          <a:xfrm>
            <a:off x="7140906" y="583793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3" name="Imagen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1739757"/>
            <a:ext cx="334410" cy="343965"/>
          </a:xfrm>
          <a:prstGeom prst="rect">
            <a:avLst/>
          </a:prstGeom>
        </p:spPr>
      </p:pic>
      <p:sp>
        <p:nvSpPr>
          <p:cNvPr id="44" name="Rectángulo redondeado 43"/>
          <p:cNvSpPr/>
          <p:nvPr/>
        </p:nvSpPr>
        <p:spPr>
          <a:xfrm>
            <a:off x="6317643" y="3507108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5" name="Conector recto 44"/>
          <p:cNvCxnSpPr>
            <a:stCxn id="44" idx="0"/>
            <a:endCxn id="44" idx="2"/>
          </p:cNvCxnSpPr>
          <p:nvPr/>
        </p:nvCxnSpPr>
        <p:spPr>
          <a:xfrm>
            <a:off x="8910531" y="3507108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6" name="Imagen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4598156"/>
            <a:ext cx="334410" cy="343965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6527968" y="5919053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502568" y="3089027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2" y="8230"/>
            <a:ext cx="743862" cy="952506"/>
          </a:xfrm>
          <a:prstGeom prst="rect">
            <a:avLst/>
          </a:prstGeom>
        </p:spPr>
      </p:pic>
      <p:pic>
        <p:nvPicPr>
          <p:cNvPr id="51" name="Imagen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027" y="697691"/>
            <a:ext cx="1478736" cy="2475122"/>
          </a:xfrm>
          <a:prstGeom prst="rect">
            <a:avLst/>
          </a:prstGeom>
        </p:spPr>
      </p:pic>
      <p:pic>
        <p:nvPicPr>
          <p:cNvPr id="52" name="Imagen 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15" y="3605251"/>
            <a:ext cx="2023286" cy="2475122"/>
          </a:xfrm>
          <a:prstGeom prst="rect">
            <a:avLst/>
          </a:prstGeom>
        </p:spPr>
      </p:pic>
      <p:pic>
        <p:nvPicPr>
          <p:cNvPr id="53" name="Imagen 5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506" y="732434"/>
            <a:ext cx="1820253" cy="2475122"/>
          </a:xfrm>
          <a:prstGeom prst="rect">
            <a:avLst/>
          </a:prstGeom>
        </p:spPr>
      </p:pic>
      <p:pic>
        <p:nvPicPr>
          <p:cNvPr id="54" name="Imagen 5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458" y="3680988"/>
            <a:ext cx="2015071" cy="2475122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744" y="922245"/>
            <a:ext cx="1537573" cy="2095500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209" y="3605251"/>
            <a:ext cx="778683" cy="106123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060" y="4780386"/>
            <a:ext cx="778683" cy="1061237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614" y="3559685"/>
            <a:ext cx="778683" cy="1061237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465" y="4734820"/>
            <a:ext cx="778683" cy="1061237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603" y="3630081"/>
            <a:ext cx="1196153" cy="1776465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101" y="783481"/>
            <a:ext cx="901926" cy="1339494"/>
          </a:xfrm>
          <a:prstGeom prst="rect">
            <a:avLst/>
          </a:prstGeom>
        </p:spPr>
      </p:pic>
      <p:pic>
        <p:nvPicPr>
          <p:cNvPr id="66" name="Imagen 6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9080" y="1861238"/>
            <a:ext cx="901926" cy="1339494"/>
          </a:xfrm>
          <a:prstGeom prst="rect">
            <a:avLst/>
          </a:prstGeom>
        </p:spPr>
      </p:pic>
      <p:pic>
        <p:nvPicPr>
          <p:cNvPr id="67" name="Imagen 6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328" y="879900"/>
            <a:ext cx="901926" cy="1339494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550" y="4244972"/>
            <a:ext cx="1196153" cy="1776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2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189" y="122128"/>
            <a:ext cx="11849622" cy="661374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3671" y="583793"/>
            <a:ext cx="11110587" cy="580448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/>
          <p:cNvCxnSpPr>
            <a:stCxn id="6" idx="0"/>
            <a:endCxn id="6" idx="2"/>
          </p:cNvCxnSpPr>
          <p:nvPr/>
        </p:nvCxnSpPr>
        <p:spPr>
          <a:xfrm>
            <a:off x="6118965" y="583793"/>
            <a:ext cx="0" cy="5804481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ctángulo redondeado 9"/>
          <p:cNvSpPr/>
          <p:nvPr/>
        </p:nvSpPr>
        <p:spPr>
          <a:xfrm>
            <a:off x="736949" y="671475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stCxn id="10" idx="0"/>
            <a:endCxn id="10" idx="2"/>
          </p:cNvCxnSpPr>
          <p:nvPr/>
        </p:nvCxnSpPr>
        <p:spPr>
          <a:xfrm>
            <a:off x="3329837" y="671475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1762523"/>
            <a:ext cx="334410" cy="34396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947274" y="3083420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36949" y="3529874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38" name="Conector recto 37"/>
          <p:cNvCxnSpPr>
            <a:stCxn id="37" idx="0"/>
            <a:endCxn id="37" idx="2"/>
          </p:cNvCxnSpPr>
          <p:nvPr/>
        </p:nvCxnSpPr>
        <p:spPr>
          <a:xfrm>
            <a:off x="3329837" y="3529874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39" name="Imagen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4620922"/>
            <a:ext cx="334410" cy="343965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947274" y="5941819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6317643" y="648709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2" name="Conector recto 41"/>
          <p:cNvCxnSpPr>
            <a:stCxn id="41" idx="0"/>
            <a:endCxn id="41" idx="2"/>
          </p:cNvCxnSpPr>
          <p:nvPr/>
        </p:nvCxnSpPr>
        <p:spPr>
          <a:xfrm>
            <a:off x="8910531" y="648709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3" name="Imagen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1739757"/>
            <a:ext cx="334410" cy="343965"/>
          </a:xfrm>
          <a:prstGeom prst="rect">
            <a:avLst/>
          </a:prstGeom>
        </p:spPr>
      </p:pic>
      <p:sp>
        <p:nvSpPr>
          <p:cNvPr id="44" name="Rectángulo redondeado 43"/>
          <p:cNvSpPr/>
          <p:nvPr/>
        </p:nvSpPr>
        <p:spPr>
          <a:xfrm>
            <a:off x="6317643" y="3507108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5" name="Conector recto 44"/>
          <p:cNvCxnSpPr>
            <a:stCxn id="44" idx="0"/>
            <a:endCxn id="44" idx="2"/>
          </p:cNvCxnSpPr>
          <p:nvPr/>
        </p:nvCxnSpPr>
        <p:spPr>
          <a:xfrm>
            <a:off x="8910531" y="3507108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6" name="Imagen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4598156"/>
            <a:ext cx="334410" cy="343965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6527968" y="5919053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502568" y="3089027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2" y="8230"/>
            <a:ext cx="743862" cy="952506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813" y="726409"/>
            <a:ext cx="2052867" cy="262712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64" y="3502736"/>
            <a:ext cx="2052867" cy="262712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790" y="622815"/>
            <a:ext cx="2037919" cy="26258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880" y="3536569"/>
            <a:ext cx="2067814" cy="2627121"/>
          </a:xfrm>
          <a:prstGeom prst="rect">
            <a:avLst/>
          </a:prstGeom>
        </p:spPr>
      </p:pic>
      <p:sp>
        <p:nvSpPr>
          <p:cNvPr id="31" name="Rectángulo 30"/>
          <p:cNvSpPr/>
          <p:nvPr/>
        </p:nvSpPr>
        <p:spPr>
          <a:xfrm>
            <a:off x="1511978" y="95777"/>
            <a:ext cx="916804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scolar1" panose="00000400000000000000" pitchFamily="2" charset="0"/>
              </a:rPr>
              <a:t>Colorea y recorta., pégalos en una cartulina y plastifica. </a:t>
            </a:r>
            <a:endParaRPr lang="es-E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scolar1" panose="00000400000000000000" pitchFamily="2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69" y="3643990"/>
            <a:ext cx="622805" cy="99715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9217" y="3577594"/>
            <a:ext cx="596328" cy="882360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868" y="3650296"/>
            <a:ext cx="596328" cy="882360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346" y="3606943"/>
            <a:ext cx="596328" cy="882360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091" y="726045"/>
            <a:ext cx="825102" cy="1220867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326" y="3646055"/>
            <a:ext cx="622805" cy="99715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944" y="971918"/>
            <a:ext cx="542830" cy="869108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760" y="4928672"/>
            <a:ext cx="622805" cy="997153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329" y="3732181"/>
            <a:ext cx="622805" cy="997153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373" y="4837923"/>
            <a:ext cx="622805" cy="997153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645" y="1058867"/>
            <a:ext cx="542830" cy="869108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407" y="987955"/>
            <a:ext cx="542830" cy="869108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230" y="2045164"/>
            <a:ext cx="542830" cy="869108"/>
          </a:xfrm>
          <a:prstGeom prst="rect">
            <a:avLst/>
          </a:prstGeom>
        </p:spPr>
      </p:pic>
      <p:pic>
        <p:nvPicPr>
          <p:cNvPr id="66" name="Imagen 6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796" y="2147178"/>
            <a:ext cx="542830" cy="869108"/>
          </a:xfrm>
          <a:prstGeom prst="rect">
            <a:avLst/>
          </a:prstGeom>
        </p:spPr>
      </p:pic>
      <p:pic>
        <p:nvPicPr>
          <p:cNvPr id="67" name="Imagen 6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94" y="2044054"/>
            <a:ext cx="542830" cy="869108"/>
          </a:xfrm>
          <a:prstGeom prst="rect">
            <a:avLst/>
          </a:prstGeom>
        </p:spPr>
      </p:pic>
      <p:pic>
        <p:nvPicPr>
          <p:cNvPr id="68" name="Imagen 6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450" y="2044054"/>
            <a:ext cx="542830" cy="869108"/>
          </a:xfrm>
          <a:prstGeom prst="rect">
            <a:avLst/>
          </a:prstGeom>
        </p:spPr>
      </p:pic>
      <p:pic>
        <p:nvPicPr>
          <p:cNvPr id="69" name="Imagen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358" y="4942121"/>
            <a:ext cx="622805" cy="997153"/>
          </a:xfrm>
          <a:prstGeom prst="rect">
            <a:avLst/>
          </a:prstGeom>
        </p:spPr>
      </p:pic>
      <p:pic>
        <p:nvPicPr>
          <p:cNvPr id="72" name="Imagen 7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003" y="2008982"/>
            <a:ext cx="825102" cy="1220867"/>
          </a:xfrm>
          <a:prstGeom prst="rect">
            <a:avLst/>
          </a:prstGeom>
        </p:spPr>
      </p:pic>
      <p:pic>
        <p:nvPicPr>
          <p:cNvPr id="73" name="Imagen 7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169" y="1511879"/>
            <a:ext cx="825102" cy="1220867"/>
          </a:xfrm>
          <a:prstGeom prst="rect">
            <a:avLst/>
          </a:prstGeom>
        </p:spPr>
      </p:pic>
      <p:pic>
        <p:nvPicPr>
          <p:cNvPr id="74" name="Imagen 7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993" y="740853"/>
            <a:ext cx="825102" cy="1220867"/>
          </a:xfrm>
          <a:prstGeom prst="rect">
            <a:avLst/>
          </a:prstGeom>
        </p:spPr>
      </p:pic>
      <p:pic>
        <p:nvPicPr>
          <p:cNvPr id="75" name="Imagen 7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905" y="2023790"/>
            <a:ext cx="825102" cy="1220867"/>
          </a:xfrm>
          <a:prstGeom prst="rect">
            <a:avLst/>
          </a:prstGeom>
        </p:spPr>
      </p:pic>
      <p:pic>
        <p:nvPicPr>
          <p:cNvPr id="52" name="Imagen 5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441" y="3676647"/>
            <a:ext cx="596328" cy="882360"/>
          </a:xfrm>
          <a:prstGeom prst="rect">
            <a:avLst/>
          </a:prstGeom>
        </p:spPr>
      </p:pic>
      <p:pic>
        <p:nvPicPr>
          <p:cNvPr id="53" name="Imagen 5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5351" y="4843068"/>
            <a:ext cx="596328" cy="882360"/>
          </a:xfrm>
          <a:prstGeom prst="rect">
            <a:avLst/>
          </a:prstGeom>
        </p:spPr>
      </p:pic>
      <p:pic>
        <p:nvPicPr>
          <p:cNvPr id="54" name="Imagen 5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002" y="4915770"/>
            <a:ext cx="596328" cy="882360"/>
          </a:xfrm>
          <a:prstGeom prst="rect">
            <a:avLst/>
          </a:prstGeom>
        </p:spPr>
      </p:pic>
      <p:pic>
        <p:nvPicPr>
          <p:cNvPr id="70" name="Imagen 6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0480" y="4872417"/>
            <a:ext cx="596328" cy="882360"/>
          </a:xfrm>
          <a:prstGeom prst="rect">
            <a:avLst/>
          </a:prstGeom>
        </p:spPr>
      </p:pic>
      <p:pic>
        <p:nvPicPr>
          <p:cNvPr id="71" name="Imagen 7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575" y="4942121"/>
            <a:ext cx="596328" cy="88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79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189" y="122128"/>
            <a:ext cx="11849622" cy="661374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3671" y="583793"/>
            <a:ext cx="11110587" cy="580448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/>
          <p:cNvCxnSpPr>
            <a:stCxn id="6" idx="0"/>
            <a:endCxn id="6" idx="2"/>
          </p:cNvCxnSpPr>
          <p:nvPr/>
        </p:nvCxnSpPr>
        <p:spPr>
          <a:xfrm>
            <a:off x="6118965" y="583793"/>
            <a:ext cx="0" cy="5804481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ctángulo redondeado 9"/>
          <p:cNvSpPr/>
          <p:nvPr/>
        </p:nvSpPr>
        <p:spPr>
          <a:xfrm>
            <a:off x="736949" y="671475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stCxn id="10" idx="0"/>
            <a:endCxn id="10" idx="2"/>
          </p:cNvCxnSpPr>
          <p:nvPr/>
        </p:nvCxnSpPr>
        <p:spPr>
          <a:xfrm>
            <a:off x="3329837" y="671475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1762523"/>
            <a:ext cx="334410" cy="34396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947274" y="3083420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36949" y="3529874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38" name="Conector recto 37"/>
          <p:cNvCxnSpPr>
            <a:stCxn id="37" idx="0"/>
            <a:endCxn id="37" idx="2"/>
          </p:cNvCxnSpPr>
          <p:nvPr/>
        </p:nvCxnSpPr>
        <p:spPr>
          <a:xfrm>
            <a:off x="3329837" y="3529874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39" name="Imagen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4620922"/>
            <a:ext cx="334410" cy="343965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947274" y="5941819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6317643" y="648709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2" name="Conector recto 41"/>
          <p:cNvCxnSpPr>
            <a:stCxn id="41" idx="0"/>
            <a:endCxn id="41" idx="2"/>
          </p:cNvCxnSpPr>
          <p:nvPr/>
        </p:nvCxnSpPr>
        <p:spPr>
          <a:xfrm>
            <a:off x="8910531" y="648709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3" name="Imagen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1739757"/>
            <a:ext cx="334410" cy="343965"/>
          </a:xfrm>
          <a:prstGeom prst="rect">
            <a:avLst/>
          </a:prstGeom>
        </p:spPr>
      </p:pic>
      <p:sp>
        <p:nvSpPr>
          <p:cNvPr id="44" name="Rectángulo redondeado 43"/>
          <p:cNvSpPr/>
          <p:nvPr/>
        </p:nvSpPr>
        <p:spPr>
          <a:xfrm>
            <a:off x="6317643" y="3507108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5" name="Conector recto 44"/>
          <p:cNvCxnSpPr>
            <a:stCxn id="44" idx="0"/>
            <a:endCxn id="44" idx="2"/>
          </p:cNvCxnSpPr>
          <p:nvPr/>
        </p:nvCxnSpPr>
        <p:spPr>
          <a:xfrm>
            <a:off x="8910531" y="3507108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6" name="Imagen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4598156"/>
            <a:ext cx="334410" cy="343965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6527968" y="5919053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502568" y="3089027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2" y="8230"/>
            <a:ext cx="743862" cy="95250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92" y="3748071"/>
            <a:ext cx="2546308" cy="205419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891" y="996860"/>
            <a:ext cx="2189528" cy="222970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811" y="3665559"/>
            <a:ext cx="2591134" cy="2055172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940" y="726409"/>
            <a:ext cx="2010613" cy="2627121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1511978" y="95777"/>
            <a:ext cx="916804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scolar1" panose="00000400000000000000" pitchFamily="2" charset="0"/>
              </a:rPr>
              <a:t>Colorea y recorta., pégalos en una cartulina y plastifica. </a:t>
            </a:r>
            <a:endParaRPr lang="es-E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scolar1" panose="00000400000000000000" pitchFamily="2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900" y="808651"/>
            <a:ext cx="575721" cy="810875"/>
          </a:xfrm>
          <a:prstGeom prst="rect">
            <a:avLst/>
          </a:prstGeom>
        </p:spPr>
      </p:pic>
      <p:pic>
        <p:nvPicPr>
          <p:cNvPr id="52" name="Imagen 5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761" y="928882"/>
            <a:ext cx="575721" cy="810875"/>
          </a:xfrm>
          <a:prstGeom prst="rect">
            <a:avLst/>
          </a:prstGeom>
        </p:spPr>
      </p:pic>
      <p:pic>
        <p:nvPicPr>
          <p:cNvPr id="53" name="Imagen 5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209" y="3529874"/>
            <a:ext cx="575721" cy="810875"/>
          </a:xfrm>
          <a:prstGeom prst="rect">
            <a:avLst/>
          </a:prstGeom>
        </p:spPr>
      </p:pic>
      <p:pic>
        <p:nvPicPr>
          <p:cNvPr id="54" name="Imagen 5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117" y="1678284"/>
            <a:ext cx="575721" cy="810875"/>
          </a:xfrm>
          <a:prstGeom prst="rect">
            <a:avLst/>
          </a:prstGeom>
        </p:spPr>
      </p:pic>
      <p:pic>
        <p:nvPicPr>
          <p:cNvPr id="55" name="Imagen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593" y="1756701"/>
            <a:ext cx="575721" cy="810875"/>
          </a:xfrm>
          <a:prstGeom prst="rect">
            <a:avLst/>
          </a:prstGeom>
        </p:spPr>
      </p:pic>
      <p:pic>
        <p:nvPicPr>
          <p:cNvPr id="56" name="Imagen 5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74" y="1756700"/>
            <a:ext cx="575721" cy="810875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505" y="2436402"/>
            <a:ext cx="575721" cy="810875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832" y="2462062"/>
            <a:ext cx="575721" cy="810875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616" y="2462061"/>
            <a:ext cx="575721" cy="810875"/>
          </a:xfrm>
          <a:prstGeom prst="rect">
            <a:avLst/>
          </a:prstGeom>
        </p:spPr>
      </p:pic>
      <p:pic>
        <p:nvPicPr>
          <p:cNvPr id="70" name="Imagen 6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0592" y="3529874"/>
            <a:ext cx="575721" cy="810875"/>
          </a:xfrm>
          <a:prstGeom prst="rect">
            <a:avLst/>
          </a:prstGeom>
        </p:spPr>
      </p:pic>
      <p:pic>
        <p:nvPicPr>
          <p:cNvPr id="71" name="Imagen 7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161" y="3529874"/>
            <a:ext cx="575721" cy="810875"/>
          </a:xfrm>
          <a:prstGeom prst="rect">
            <a:avLst/>
          </a:prstGeom>
        </p:spPr>
      </p:pic>
      <p:pic>
        <p:nvPicPr>
          <p:cNvPr id="72" name="Imagen 7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3359" y="3529874"/>
            <a:ext cx="575721" cy="810875"/>
          </a:xfrm>
          <a:prstGeom prst="rect">
            <a:avLst/>
          </a:prstGeom>
        </p:spPr>
      </p:pic>
      <p:pic>
        <p:nvPicPr>
          <p:cNvPr id="77" name="Imagen 7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042" y="5330681"/>
            <a:ext cx="575721" cy="810875"/>
          </a:xfrm>
          <a:prstGeom prst="rect">
            <a:avLst/>
          </a:prstGeom>
        </p:spPr>
      </p:pic>
      <p:pic>
        <p:nvPicPr>
          <p:cNvPr id="78" name="Imagen 7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425" y="5330681"/>
            <a:ext cx="575721" cy="810875"/>
          </a:xfrm>
          <a:prstGeom prst="rect">
            <a:avLst/>
          </a:prstGeom>
        </p:spPr>
      </p:pic>
      <p:pic>
        <p:nvPicPr>
          <p:cNvPr id="79" name="Imagen 7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994" y="5330681"/>
            <a:ext cx="575721" cy="810875"/>
          </a:xfrm>
          <a:prstGeom prst="rect">
            <a:avLst/>
          </a:prstGeom>
        </p:spPr>
      </p:pic>
      <p:pic>
        <p:nvPicPr>
          <p:cNvPr id="80" name="Imagen 7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192" y="5330681"/>
            <a:ext cx="575721" cy="810875"/>
          </a:xfrm>
          <a:prstGeom prst="rect">
            <a:avLst/>
          </a:prstGeom>
        </p:spPr>
      </p:pic>
      <p:pic>
        <p:nvPicPr>
          <p:cNvPr id="81" name="Imagen 8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5865" y="4443564"/>
            <a:ext cx="575721" cy="810875"/>
          </a:xfrm>
          <a:prstGeom prst="rect">
            <a:avLst/>
          </a:prstGeom>
        </p:spPr>
      </p:pic>
      <p:pic>
        <p:nvPicPr>
          <p:cNvPr id="82" name="Imagen 8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248" y="4443564"/>
            <a:ext cx="575721" cy="810875"/>
          </a:xfrm>
          <a:prstGeom prst="rect">
            <a:avLst/>
          </a:prstGeom>
        </p:spPr>
      </p:pic>
      <p:pic>
        <p:nvPicPr>
          <p:cNvPr id="83" name="Imagen 8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817" y="4443564"/>
            <a:ext cx="575721" cy="810875"/>
          </a:xfrm>
          <a:prstGeom prst="rect">
            <a:avLst/>
          </a:prstGeom>
        </p:spPr>
      </p:pic>
      <p:pic>
        <p:nvPicPr>
          <p:cNvPr id="84" name="Imagen 8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015" y="4443564"/>
            <a:ext cx="575721" cy="81087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037" y="3556871"/>
            <a:ext cx="556565" cy="702290"/>
          </a:xfrm>
          <a:prstGeom prst="rect">
            <a:avLst/>
          </a:prstGeom>
        </p:spPr>
      </p:pic>
      <p:pic>
        <p:nvPicPr>
          <p:cNvPr id="86" name="Imagen 8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074" y="3604905"/>
            <a:ext cx="556565" cy="702290"/>
          </a:xfrm>
          <a:prstGeom prst="rect">
            <a:avLst/>
          </a:prstGeom>
        </p:spPr>
      </p:pic>
      <p:pic>
        <p:nvPicPr>
          <p:cNvPr id="87" name="Imagen 8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570" y="3665559"/>
            <a:ext cx="556565" cy="702290"/>
          </a:xfrm>
          <a:prstGeom prst="rect">
            <a:avLst/>
          </a:prstGeom>
        </p:spPr>
      </p:pic>
      <p:pic>
        <p:nvPicPr>
          <p:cNvPr id="88" name="Imagen 8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392" y="3644168"/>
            <a:ext cx="556565" cy="702290"/>
          </a:xfrm>
          <a:prstGeom prst="rect">
            <a:avLst/>
          </a:prstGeom>
        </p:spPr>
      </p:pic>
      <p:pic>
        <p:nvPicPr>
          <p:cNvPr id="89" name="Imagen 8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713" y="843152"/>
            <a:ext cx="556565" cy="702290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373" y="706784"/>
            <a:ext cx="556565" cy="702290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341" y="706784"/>
            <a:ext cx="556565" cy="702290"/>
          </a:xfrm>
          <a:prstGeom prst="rect">
            <a:avLst/>
          </a:prstGeom>
        </p:spPr>
      </p:pic>
      <p:pic>
        <p:nvPicPr>
          <p:cNvPr id="66" name="Imagen 6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099" y="795156"/>
            <a:ext cx="556565" cy="702290"/>
          </a:xfrm>
          <a:prstGeom prst="rect">
            <a:avLst/>
          </a:prstGeom>
        </p:spPr>
      </p:pic>
      <p:pic>
        <p:nvPicPr>
          <p:cNvPr id="67" name="Imagen 6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252" y="1684437"/>
            <a:ext cx="556565" cy="702290"/>
          </a:xfrm>
          <a:prstGeom prst="rect">
            <a:avLst/>
          </a:prstGeom>
        </p:spPr>
      </p:pic>
      <p:pic>
        <p:nvPicPr>
          <p:cNvPr id="68" name="Imagen 6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912" y="1548069"/>
            <a:ext cx="556565" cy="702290"/>
          </a:xfrm>
          <a:prstGeom prst="rect">
            <a:avLst/>
          </a:prstGeom>
        </p:spPr>
      </p:pic>
      <p:pic>
        <p:nvPicPr>
          <p:cNvPr id="69" name="Imagen 6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880" y="1548069"/>
            <a:ext cx="556565" cy="702290"/>
          </a:xfrm>
          <a:prstGeom prst="rect">
            <a:avLst/>
          </a:prstGeom>
        </p:spPr>
      </p:pic>
      <p:pic>
        <p:nvPicPr>
          <p:cNvPr id="73" name="Imagen 7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638" y="1636441"/>
            <a:ext cx="556565" cy="702290"/>
          </a:xfrm>
          <a:prstGeom prst="rect">
            <a:avLst/>
          </a:prstGeom>
        </p:spPr>
      </p:pic>
      <p:pic>
        <p:nvPicPr>
          <p:cNvPr id="74" name="Imagen 7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894" y="2563055"/>
            <a:ext cx="556565" cy="702290"/>
          </a:xfrm>
          <a:prstGeom prst="rect">
            <a:avLst/>
          </a:prstGeom>
        </p:spPr>
      </p:pic>
      <p:pic>
        <p:nvPicPr>
          <p:cNvPr id="75" name="Imagen 7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554" y="2426687"/>
            <a:ext cx="556565" cy="702290"/>
          </a:xfrm>
          <a:prstGeom prst="rect">
            <a:avLst/>
          </a:prstGeom>
        </p:spPr>
      </p:pic>
      <p:pic>
        <p:nvPicPr>
          <p:cNvPr id="76" name="Imagen 7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8522" y="2426687"/>
            <a:ext cx="556565" cy="702290"/>
          </a:xfrm>
          <a:prstGeom prst="rect">
            <a:avLst/>
          </a:prstGeom>
        </p:spPr>
      </p:pic>
      <p:pic>
        <p:nvPicPr>
          <p:cNvPr id="92" name="Imagen 9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929" y="4443564"/>
            <a:ext cx="556565" cy="702290"/>
          </a:xfrm>
          <a:prstGeom prst="rect">
            <a:avLst/>
          </a:prstGeom>
        </p:spPr>
      </p:pic>
      <p:pic>
        <p:nvPicPr>
          <p:cNvPr id="93" name="Imagen 9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074" y="4481747"/>
            <a:ext cx="556565" cy="702290"/>
          </a:xfrm>
          <a:prstGeom prst="rect">
            <a:avLst/>
          </a:prstGeom>
        </p:spPr>
      </p:pic>
      <p:pic>
        <p:nvPicPr>
          <p:cNvPr id="95" name="Imagen 9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81" y="5299826"/>
            <a:ext cx="556565" cy="702290"/>
          </a:xfrm>
          <a:prstGeom prst="rect">
            <a:avLst/>
          </a:prstGeom>
        </p:spPr>
      </p:pic>
      <p:pic>
        <p:nvPicPr>
          <p:cNvPr id="96" name="Imagen 9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318" y="5347860"/>
            <a:ext cx="556565" cy="702290"/>
          </a:xfrm>
          <a:prstGeom prst="rect">
            <a:avLst/>
          </a:prstGeom>
        </p:spPr>
      </p:pic>
      <p:pic>
        <p:nvPicPr>
          <p:cNvPr id="97" name="Imagen 9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814" y="5408514"/>
            <a:ext cx="556565" cy="702290"/>
          </a:xfrm>
          <a:prstGeom prst="rect">
            <a:avLst/>
          </a:prstGeom>
        </p:spPr>
      </p:pic>
      <p:pic>
        <p:nvPicPr>
          <p:cNvPr id="98" name="Imagen 9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636" y="5387123"/>
            <a:ext cx="556565" cy="702290"/>
          </a:xfrm>
          <a:prstGeom prst="rect">
            <a:avLst/>
          </a:prstGeom>
        </p:spPr>
      </p:pic>
      <p:pic>
        <p:nvPicPr>
          <p:cNvPr id="85" name="Imagen 8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410" y="856893"/>
            <a:ext cx="575721" cy="81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92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189" y="122128"/>
            <a:ext cx="11849622" cy="661374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3671" y="583793"/>
            <a:ext cx="11110587" cy="580448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/>
          <p:cNvCxnSpPr>
            <a:stCxn id="6" idx="0"/>
            <a:endCxn id="6" idx="2"/>
          </p:cNvCxnSpPr>
          <p:nvPr/>
        </p:nvCxnSpPr>
        <p:spPr>
          <a:xfrm>
            <a:off x="6118965" y="583793"/>
            <a:ext cx="0" cy="5804481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ctángulo redondeado 9"/>
          <p:cNvSpPr/>
          <p:nvPr/>
        </p:nvSpPr>
        <p:spPr>
          <a:xfrm>
            <a:off x="736949" y="671475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stCxn id="10" idx="0"/>
            <a:endCxn id="10" idx="2"/>
          </p:cNvCxnSpPr>
          <p:nvPr/>
        </p:nvCxnSpPr>
        <p:spPr>
          <a:xfrm>
            <a:off x="3329837" y="671475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1762523"/>
            <a:ext cx="334410" cy="34396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947274" y="3083420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36949" y="3529874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38" name="Conector recto 37"/>
          <p:cNvCxnSpPr/>
          <p:nvPr/>
        </p:nvCxnSpPr>
        <p:spPr>
          <a:xfrm>
            <a:off x="3489494" y="3500846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39" name="Imagen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4620922"/>
            <a:ext cx="334410" cy="343965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947274" y="5941819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6317643" y="648709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2" name="Conector recto 41"/>
          <p:cNvCxnSpPr>
            <a:stCxn id="41" idx="0"/>
            <a:endCxn id="41" idx="2"/>
          </p:cNvCxnSpPr>
          <p:nvPr/>
        </p:nvCxnSpPr>
        <p:spPr>
          <a:xfrm>
            <a:off x="8910531" y="648709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3" name="Imagen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1739757"/>
            <a:ext cx="334410" cy="343965"/>
          </a:xfrm>
          <a:prstGeom prst="rect">
            <a:avLst/>
          </a:prstGeom>
        </p:spPr>
      </p:pic>
      <p:sp>
        <p:nvSpPr>
          <p:cNvPr id="44" name="Rectángulo redondeado 43"/>
          <p:cNvSpPr/>
          <p:nvPr/>
        </p:nvSpPr>
        <p:spPr>
          <a:xfrm>
            <a:off x="6317643" y="3507108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5" name="Conector recto 44"/>
          <p:cNvCxnSpPr>
            <a:stCxn id="44" idx="0"/>
            <a:endCxn id="44" idx="2"/>
          </p:cNvCxnSpPr>
          <p:nvPr/>
        </p:nvCxnSpPr>
        <p:spPr>
          <a:xfrm>
            <a:off x="8910531" y="3507108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6" name="Imagen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4598156"/>
            <a:ext cx="334410" cy="343965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6527968" y="5919053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502568" y="3089027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2" y="8230"/>
            <a:ext cx="743862" cy="95250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92" y="3752281"/>
            <a:ext cx="2546308" cy="204577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891" y="1198759"/>
            <a:ext cx="2189528" cy="182590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145" y="3665559"/>
            <a:ext cx="2578466" cy="2055172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03" y="806661"/>
            <a:ext cx="2756238" cy="2255687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1511978" y="95777"/>
            <a:ext cx="916804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scolar1" panose="00000400000000000000" pitchFamily="2" charset="0"/>
              </a:rPr>
              <a:t>Colorea y recorta., pégalos en una cartulina y plastifica. </a:t>
            </a:r>
            <a:endParaRPr lang="es-E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scolar1" panose="00000400000000000000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967" y="3716859"/>
            <a:ext cx="520302" cy="544412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929" y="3716859"/>
            <a:ext cx="520302" cy="544412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729" y="3716859"/>
            <a:ext cx="520302" cy="544412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1597" y="3716859"/>
            <a:ext cx="520302" cy="544412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941" y="4261271"/>
            <a:ext cx="520302" cy="544412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903" y="4261271"/>
            <a:ext cx="520302" cy="544412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703" y="4261271"/>
            <a:ext cx="520302" cy="544412"/>
          </a:xfrm>
          <a:prstGeom prst="rect">
            <a:avLst/>
          </a:prstGeom>
        </p:spPr>
      </p:pic>
      <p:pic>
        <p:nvPicPr>
          <p:cNvPr id="51" name="Imagen 5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1" y="4261271"/>
            <a:ext cx="520302" cy="544412"/>
          </a:xfrm>
          <a:prstGeom prst="rect">
            <a:avLst/>
          </a:prstGeom>
        </p:spPr>
      </p:pic>
      <p:pic>
        <p:nvPicPr>
          <p:cNvPr id="52" name="Imagen 5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941" y="4805683"/>
            <a:ext cx="520302" cy="544412"/>
          </a:xfrm>
          <a:prstGeom prst="rect">
            <a:avLst/>
          </a:prstGeom>
        </p:spPr>
      </p:pic>
      <p:pic>
        <p:nvPicPr>
          <p:cNvPr id="53" name="Imagen 5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903" y="4805683"/>
            <a:ext cx="520302" cy="544412"/>
          </a:xfrm>
          <a:prstGeom prst="rect">
            <a:avLst/>
          </a:prstGeom>
        </p:spPr>
      </p:pic>
      <p:pic>
        <p:nvPicPr>
          <p:cNvPr id="54" name="Imagen 5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703" y="4805683"/>
            <a:ext cx="520302" cy="544412"/>
          </a:xfrm>
          <a:prstGeom prst="rect">
            <a:avLst/>
          </a:prstGeom>
        </p:spPr>
      </p:pic>
      <p:pic>
        <p:nvPicPr>
          <p:cNvPr id="55" name="Imagen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1" y="4805683"/>
            <a:ext cx="520302" cy="544412"/>
          </a:xfrm>
          <a:prstGeom prst="rect">
            <a:avLst/>
          </a:prstGeom>
        </p:spPr>
      </p:pic>
      <p:pic>
        <p:nvPicPr>
          <p:cNvPr id="56" name="Imagen 5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443" y="5376446"/>
            <a:ext cx="520302" cy="544412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405" y="5376446"/>
            <a:ext cx="520302" cy="544412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205" y="5376446"/>
            <a:ext cx="520302" cy="544412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073" y="5376446"/>
            <a:ext cx="520302" cy="544412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116" y="960736"/>
            <a:ext cx="520302" cy="544412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78" y="960736"/>
            <a:ext cx="520302" cy="54441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878" y="960736"/>
            <a:ext cx="520302" cy="544412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746" y="960736"/>
            <a:ext cx="520302" cy="544412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90" y="1505148"/>
            <a:ext cx="520302" cy="544412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052" y="1505148"/>
            <a:ext cx="520302" cy="544412"/>
          </a:xfrm>
          <a:prstGeom prst="rect">
            <a:avLst/>
          </a:prstGeom>
        </p:spPr>
      </p:pic>
      <p:pic>
        <p:nvPicPr>
          <p:cNvPr id="66" name="Imagen 6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852" y="1505148"/>
            <a:ext cx="520302" cy="544412"/>
          </a:xfrm>
          <a:prstGeom prst="rect">
            <a:avLst/>
          </a:prstGeom>
        </p:spPr>
      </p:pic>
      <p:pic>
        <p:nvPicPr>
          <p:cNvPr id="67" name="Imagen 6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720" y="1505148"/>
            <a:ext cx="520302" cy="544412"/>
          </a:xfrm>
          <a:prstGeom prst="rect">
            <a:avLst/>
          </a:prstGeom>
        </p:spPr>
      </p:pic>
      <p:pic>
        <p:nvPicPr>
          <p:cNvPr id="68" name="Imagen 6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90" y="2049560"/>
            <a:ext cx="520302" cy="544412"/>
          </a:xfrm>
          <a:prstGeom prst="rect">
            <a:avLst/>
          </a:prstGeom>
        </p:spPr>
      </p:pic>
      <p:pic>
        <p:nvPicPr>
          <p:cNvPr id="69" name="Imagen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052" y="2049560"/>
            <a:ext cx="520302" cy="544412"/>
          </a:xfrm>
          <a:prstGeom prst="rect">
            <a:avLst/>
          </a:prstGeom>
        </p:spPr>
      </p:pic>
      <p:pic>
        <p:nvPicPr>
          <p:cNvPr id="70" name="Imagen 6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852" y="2049560"/>
            <a:ext cx="520302" cy="544412"/>
          </a:xfrm>
          <a:prstGeom prst="rect">
            <a:avLst/>
          </a:prstGeom>
        </p:spPr>
      </p:pic>
      <p:pic>
        <p:nvPicPr>
          <p:cNvPr id="71" name="Imagen 7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720" y="2049560"/>
            <a:ext cx="520302" cy="544412"/>
          </a:xfrm>
          <a:prstGeom prst="rect">
            <a:avLst/>
          </a:prstGeom>
        </p:spPr>
      </p:pic>
      <p:pic>
        <p:nvPicPr>
          <p:cNvPr id="73" name="Imagen 7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554" y="2620323"/>
            <a:ext cx="520302" cy="54441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940" y="3587756"/>
            <a:ext cx="685983" cy="681762"/>
          </a:xfrm>
          <a:prstGeom prst="rect">
            <a:avLst/>
          </a:prstGeom>
        </p:spPr>
      </p:pic>
      <p:pic>
        <p:nvPicPr>
          <p:cNvPr id="76" name="Imagen 7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481" y="3747268"/>
            <a:ext cx="685983" cy="681762"/>
          </a:xfrm>
          <a:prstGeom prst="rect">
            <a:avLst/>
          </a:prstGeom>
        </p:spPr>
      </p:pic>
      <p:pic>
        <p:nvPicPr>
          <p:cNvPr id="77" name="Imagen 7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394" y="3560276"/>
            <a:ext cx="685983" cy="681762"/>
          </a:xfrm>
          <a:prstGeom prst="rect">
            <a:avLst/>
          </a:prstGeom>
        </p:spPr>
      </p:pic>
      <p:pic>
        <p:nvPicPr>
          <p:cNvPr id="78" name="Imagen 7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683" y="3867570"/>
            <a:ext cx="685983" cy="681762"/>
          </a:xfrm>
          <a:prstGeom prst="rect">
            <a:avLst/>
          </a:prstGeom>
        </p:spPr>
      </p:pic>
      <p:pic>
        <p:nvPicPr>
          <p:cNvPr id="79" name="Imagen 7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940" y="4212101"/>
            <a:ext cx="685983" cy="681762"/>
          </a:xfrm>
          <a:prstGeom prst="rect">
            <a:avLst/>
          </a:prstGeom>
        </p:spPr>
      </p:pic>
      <p:pic>
        <p:nvPicPr>
          <p:cNvPr id="80" name="Imagen 7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481" y="4371613"/>
            <a:ext cx="685983" cy="681762"/>
          </a:xfrm>
          <a:prstGeom prst="rect">
            <a:avLst/>
          </a:prstGeom>
        </p:spPr>
      </p:pic>
      <p:pic>
        <p:nvPicPr>
          <p:cNvPr id="81" name="Imagen 8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394" y="4184621"/>
            <a:ext cx="685983" cy="681762"/>
          </a:xfrm>
          <a:prstGeom prst="rect">
            <a:avLst/>
          </a:prstGeom>
        </p:spPr>
      </p:pic>
      <p:pic>
        <p:nvPicPr>
          <p:cNvPr id="82" name="Imagen 8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683" y="4491915"/>
            <a:ext cx="685983" cy="681762"/>
          </a:xfrm>
          <a:prstGeom prst="rect">
            <a:avLst/>
          </a:prstGeom>
        </p:spPr>
      </p:pic>
      <p:pic>
        <p:nvPicPr>
          <p:cNvPr id="83" name="Imagen 8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831" y="4734351"/>
            <a:ext cx="685983" cy="681762"/>
          </a:xfrm>
          <a:prstGeom prst="rect">
            <a:avLst/>
          </a:prstGeom>
        </p:spPr>
      </p:pic>
      <p:pic>
        <p:nvPicPr>
          <p:cNvPr id="84" name="Imagen 8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372" y="4893863"/>
            <a:ext cx="685983" cy="681762"/>
          </a:xfrm>
          <a:prstGeom prst="rect">
            <a:avLst/>
          </a:prstGeom>
        </p:spPr>
      </p:pic>
      <p:pic>
        <p:nvPicPr>
          <p:cNvPr id="85" name="Imagen 8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285" y="4706871"/>
            <a:ext cx="685983" cy="681762"/>
          </a:xfrm>
          <a:prstGeom prst="rect">
            <a:avLst/>
          </a:prstGeom>
        </p:spPr>
      </p:pic>
      <p:pic>
        <p:nvPicPr>
          <p:cNvPr id="86" name="Imagen 8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574" y="5014165"/>
            <a:ext cx="685983" cy="681762"/>
          </a:xfrm>
          <a:prstGeom prst="rect">
            <a:avLst/>
          </a:prstGeom>
        </p:spPr>
      </p:pic>
      <p:pic>
        <p:nvPicPr>
          <p:cNvPr id="87" name="Imagen 8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831" y="5358696"/>
            <a:ext cx="685983" cy="681762"/>
          </a:xfrm>
          <a:prstGeom prst="rect">
            <a:avLst/>
          </a:prstGeom>
        </p:spPr>
      </p:pic>
      <p:pic>
        <p:nvPicPr>
          <p:cNvPr id="89" name="Imagen 8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285" y="5331216"/>
            <a:ext cx="685983" cy="681762"/>
          </a:xfrm>
          <a:prstGeom prst="rect">
            <a:avLst/>
          </a:prstGeom>
        </p:spPr>
      </p:pic>
      <p:pic>
        <p:nvPicPr>
          <p:cNvPr id="92" name="Imagen 9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854" y="785972"/>
            <a:ext cx="685983" cy="681762"/>
          </a:xfrm>
          <a:prstGeom prst="rect">
            <a:avLst/>
          </a:prstGeom>
        </p:spPr>
      </p:pic>
      <p:pic>
        <p:nvPicPr>
          <p:cNvPr id="93" name="Imagen 9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395" y="945484"/>
            <a:ext cx="685983" cy="681762"/>
          </a:xfrm>
          <a:prstGeom prst="rect">
            <a:avLst/>
          </a:prstGeom>
        </p:spPr>
      </p:pic>
      <p:pic>
        <p:nvPicPr>
          <p:cNvPr id="94" name="Imagen 9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308" y="758492"/>
            <a:ext cx="685983" cy="681762"/>
          </a:xfrm>
          <a:prstGeom prst="rect">
            <a:avLst/>
          </a:prstGeom>
        </p:spPr>
      </p:pic>
      <p:pic>
        <p:nvPicPr>
          <p:cNvPr id="95" name="Imagen 9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1597" y="1065786"/>
            <a:ext cx="685983" cy="681762"/>
          </a:xfrm>
          <a:prstGeom prst="rect">
            <a:avLst/>
          </a:prstGeom>
        </p:spPr>
      </p:pic>
      <p:pic>
        <p:nvPicPr>
          <p:cNvPr id="96" name="Imagen 9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854" y="1410317"/>
            <a:ext cx="685983" cy="681762"/>
          </a:xfrm>
          <a:prstGeom prst="rect">
            <a:avLst/>
          </a:prstGeom>
        </p:spPr>
      </p:pic>
      <p:pic>
        <p:nvPicPr>
          <p:cNvPr id="97" name="Imagen 9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395" y="1569829"/>
            <a:ext cx="685983" cy="681762"/>
          </a:xfrm>
          <a:prstGeom prst="rect">
            <a:avLst/>
          </a:prstGeom>
        </p:spPr>
      </p:pic>
      <p:pic>
        <p:nvPicPr>
          <p:cNvPr id="98" name="Imagen 9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308" y="1382837"/>
            <a:ext cx="685983" cy="681762"/>
          </a:xfrm>
          <a:prstGeom prst="rect">
            <a:avLst/>
          </a:prstGeom>
        </p:spPr>
      </p:pic>
      <p:pic>
        <p:nvPicPr>
          <p:cNvPr id="99" name="Imagen 9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1597" y="1690131"/>
            <a:ext cx="685983" cy="681762"/>
          </a:xfrm>
          <a:prstGeom prst="rect">
            <a:avLst/>
          </a:prstGeom>
        </p:spPr>
      </p:pic>
      <p:pic>
        <p:nvPicPr>
          <p:cNvPr id="100" name="Imagen 9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5745" y="1932567"/>
            <a:ext cx="685983" cy="681762"/>
          </a:xfrm>
          <a:prstGeom prst="rect">
            <a:avLst/>
          </a:prstGeom>
        </p:spPr>
      </p:pic>
      <p:pic>
        <p:nvPicPr>
          <p:cNvPr id="101" name="Imagen 10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286" y="2092079"/>
            <a:ext cx="685983" cy="681762"/>
          </a:xfrm>
          <a:prstGeom prst="rect">
            <a:avLst/>
          </a:prstGeom>
        </p:spPr>
      </p:pic>
      <p:pic>
        <p:nvPicPr>
          <p:cNvPr id="102" name="Imagen 10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199" y="1905087"/>
            <a:ext cx="685983" cy="681762"/>
          </a:xfrm>
          <a:prstGeom prst="rect">
            <a:avLst/>
          </a:prstGeom>
        </p:spPr>
      </p:pic>
      <p:pic>
        <p:nvPicPr>
          <p:cNvPr id="103" name="Imagen 10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488" y="2212381"/>
            <a:ext cx="685983" cy="681762"/>
          </a:xfrm>
          <a:prstGeom prst="rect">
            <a:avLst/>
          </a:prstGeom>
        </p:spPr>
      </p:pic>
      <p:pic>
        <p:nvPicPr>
          <p:cNvPr id="104" name="Imagen 10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5745" y="2556912"/>
            <a:ext cx="685983" cy="681762"/>
          </a:xfrm>
          <a:prstGeom prst="rect">
            <a:avLst/>
          </a:prstGeom>
        </p:spPr>
      </p:pic>
      <p:pic>
        <p:nvPicPr>
          <p:cNvPr id="105" name="Imagen 10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199" y="2529432"/>
            <a:ext cx="685983" cy="681762"/>
          </a:xfrm>
          <a:prstGeom prst="rect">
            <a:avLst/>
          </a:prstGeom>
        </p:spPr>
      </p:pic>
      <p:pic>
        <p:nvPicPr>
          <p:cNvPr id="106" name="Imagen 10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062" y="2644212"/>
            <a:ext cx="685983" cy="68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615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189" y="122128"/>
            <a:ext cx="11849622" cy="661374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3671" y="583793"/>
            <a:ext cx="11110587" cy="580448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/>
          <p:cNvCxnSpPr>
            <a:stCxn id="6" idx="0"/>
            <a:endCxn id="6" idx="2"/>
          </p:cNvCxnSpPr>
          <p:nvPr/>
        </p:nvCxnSpPr>
        <p:spPr>
          <a:xfrm>
            <a:off x="6118965" y="583793"/>
            <a:ext cx="0" cy="5804481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ctángulo redondeado 9"/>
          <p:cNvSpPr/>
          <p:nvPr/>
        </p:nvSpPr>
        <p:spPr>
          <a:xfrm>
            <a:off x="736949" y="671475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stCxn id="10" idx="0"/>
            <a:endCxn id="10" idx="2"/>
          </p:cNvCxnSpPr>
          <p:nvPr/>
        </p:nvCxnSpPr>
        <p:spPr>
          <a:xfrm>
            <a:off x="3329837" y="671475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1762523"/>
            <a:ext cx="334410" cy="34396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947274" y="3083420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36949" y="3529874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38" name="Conector recto 37"/>
          <p:cNvCxnSpPr>
            <a:stCxn id="37" idx="0"/>
            <a:endCxn id="37" idx="2"/>
          </p:cNvCxnSpPr>
          <p:nvPr/>
        </p:nvCxnSpPr>
        <p:spPr>
          <a:xfrm>
            <a:off x="3329837" y="3529874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39" name="Imagen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4620922"/>
            <a:ext cx="334410" cy="343965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947274" y="5941819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6317643" y="648709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2" name="Conector recto 41"/>
          <p:cNvCxnSpPr>
            <a:stCxn id="41" idx="0"/>
            <a:endCxn id="41" idx="2"/>
          </p:cNvCxnSpPr>
          <p:nvPr/>
        </p:nvCxnSpPr>
        <p:spPr>
          <a:xfrm>
            <a:off x="8910531" y="648709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3" name="Imagen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1739757"/>
            <a:ext cx="334410" cy="343965"/>
          </a:xfrm>
          <a:prstGeom prst="rect">
            <a:avLst/>
          </a:prstGeom>
        </p:spPr>
      </p:pic>
      <p:sp>
        <p:nvSpPr>
          <p:cNvPr id="44" name="Rectángulo redondeado 43"/>
          <p:cNvSpPr/>
          <p:nvPr/>
        </p:nvSpPr>
        <p:spPr>
          <a:xfrm>
            <a:off x="6317643" y="3507108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5" name="Conector recto 44"/>
          <p:cNvCxnSpPr>
            <a:stCxn id="44" idx="0"/>
            <a:endCxn id="44" idx="2"/>
          </p:cNvCxnSpPr>
          <p:nvPr/>
        </p:nvCxnSpPr>
        <p:spPr>
          <a:xfrm>
            <a:off x="8910531" y="3507108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6" name="Imagen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4598156"/>
            <a:ext cx="334410" cy="343965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6527968" y="5919053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502568" y="3089027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2" y="8230"/>
            <a:ext cx="743862" cy="95250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83" y="3752281"/>
            <a:ext cx="2513326" cy="204577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438" y="1198759"/>
            <a:ext cx="2126434" cy="182590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145" y="3871590"/>
            <a:ext cx="2578466" cy="1643109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03" y="834930"/>
            <a:ext cx="2756238" cy="2199148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1511978" y="95777"/>
            <a:ext cx="916804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scolar1" panose="00000400000000000000" pitchFamily="2" charset="0"/>
              </a:rPr>
              <a:t>Colorea y recorta., pégalos en una cartulina y plastifica. </a:t>
            </a:r>
            <a:endParaRPr lang="es-E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scolar1" panose="00000400000000000000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447" y="3621224"/>
            <a:ext cx="515291" cy="519746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769" y="3589944"/>
            <a:ext cx="515291" cy="519746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7019" y="3603356"/>
            <a:ext cx="515291" cy="519746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341" y="3576532"/>
            <a:ext cx="515291" cy="519746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6945" y="3603356"/>
            <a:ext cx="515291" cy="519746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4796" y="4230487"/>
            <a:ext cx="515291" cy="519746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118" y="4199207"/>
            <a:ext cx="515291" cy="519746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368" y="4212619"/>
            <a:ext cx="515291" cy="519746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690" y="4185795"/>
            <a:ext cx="515291" cy="519746"/>
          </a:xfrm>
          <a:prstGeom prst="rect">
            <a:avLst/>
          </a:prstGeom>
        </p:spPr>
      </p:pic>
      <p:pic>
        <p:nvPicPr>
          <p:cNvPr id="51" name="Imagen 5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294" y="4212619"/>
            <a:ext cx="515291" cy="519746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7493" y="4868615"/>
            <a:ext cx="515291" cy="519746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815" y="4837335"/>
            <a:ext cx="515291" cy="519746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065" y="4850747"/>
            <a:ext cx="515291" cy="519746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387" y="4823923"/>
            <a:ext cx="515291" cy="519746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991" y="4850747"/>
            <a:ext cx="515291" cy="519746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842" y="5477878"/>
            <a:ext cx="515291" cy="519746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6164" y="5446598"/>
            <a:ext cx="515291" cy="519746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4414" y="5460010"/>
            <a:ext cx="515291" cy="519746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736" y="5433186"/>
            <a:ext cx="515291" cy="519746"/>
          </a:xfrm>
          <a:prstGeom prst="rect">
            <a:avLst/>
          </a:prstGeom>
        </p:spPr>
      </p:pic>
      <p:pic>
        <p:nvPicPr>
          <p:cNvPr id="66" name="Imagen 6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340" y="5460010"/>
            <a:ext cx="515291" cy="519746"/>
          </a:xfrm>
          <a:prstGeom prst="rect">
            <a:avLst/>
          </a:prstGeom>
        </p:spPr>
      </p:pic>
      <p:pic>
        <p:nvPicPr>
          <p:cNvPr id="87" name="Imagen 8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238" y="864056"/>
            <a:ext cx="515291" cy="519746"/>
          </a:xfrm>
          <a:prstGeom prst="rect">
            <a:avLst/>
          </a:prstGeom>
        </p:spPr>
      </p:pic>
      <p:pic>
        <p:nvPicPr>
          <p:cNvPr id="88" name="Imagen 8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560" y="832776"/>
            <a:ext cx="515291" cy="519746"/>
          </a:xfrm>
          <a:prstGeom prst="rect">
            <a:avLst/>
          </a:prstGeom>
        </p:spPr>
      </p:pic>
      <p:pic>
        <p:nvPicPr>
          <p:cNvPr id="89" name="Imagen 8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810" y="846188"/>
            <a:ext cx="515291" cy="519746"/>
          </a:xfrm>
          <a:prstGeom prst="rect">
            <a:avLst/>
          </a:prstGeom>
        </p:spPr>
      </p:pic>
      <p:pic>
        <p:nvPicPr>
          <p:cNvPr id="90" name="Imagen 8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132" y="819364"/>
            <a:ext cx="515291" cy="519746"/>
          </a:xfrm>
          <a:prstGeom prst="rect">
            <a:avLst/>
          </a:prstGeom>
        </p:spPr>
      </p:pic>
      <p:pic>
        <p:nvPicPr>
          <p:cNvPr id="91" name="Imagen 9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736" y="846188"/>
            <a:ext cx="515291" cy="519746"/>
          </a:xfrm>
          <a:prstGeom prst="rect">
            <a:avLst/>
          </a:prstGeom>
        </p:spPr>
      </p:pic>
      <p:pic>
        <p:nvPicPr>
          <p:cNvPr id="92" name="Imagen 9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587" y="1473319"/>
            <a:ext cx="515291" cy="519746"/>
          </a:xfrm>
          <a:prstGeom prst="rect">
            <a:avLst/>
          </a:prstGeom>
        </p:spPr>
      </p:pic>
      <p:pic>
        <p:nvPicPr>
          <p:cNvPr id="93" name="Imagen 9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909" y="1442039"/>
            <a:ext cx="515291" cy="519746"/>
          </a:xfrm>
          <a:prstGeom prst="rect">
            <a:avLst/>
          </a:prstGeom>
        </p:spPr>
      </p:pic>
      <p:pic>
        <p:nvPicPr>
          <p:cNvPr id="94" name="Imagen 9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159" y="1455451"/>
            <a:ext cx="515291" cy="519746"/>
          </a:xfrm>
          <a:prstGeom prst="rect">
            <a:avLst/>
          </a:prstGeom>
        </p:spPr>
      </p:pic>
      <p:pic>
        <p:nvPicPr>
          <p:cNvPr id="95" name="Imagen 9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481" y="1428627"/>
            <a:ext cx="515291" cy="519746"/>
          </a:xfrm>
          <a:prstGeom prst="rect">
            <a:avLst/>
          </a:prstGeom>
        </p:spPr>
      </p:pic>
      <p:pic>
        <p:nvPicPr>
          <p:cNvPr id="96" name="Imagen 9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085" y="1455451"/>
            <a:ext cx="515291" cy="519746"/>
          </a:xfrm>
          <a:prstGeom prst="rect">
            <a:avLst/>
          </a:prstGeom>
        </p:spPr>
      </p:pic>
      <p:pic>
        <p:nvPicPr>
          <p:cNvPr id="97" name="Imagen 9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284" y="2111447"/>
            <a:ext cx="515291" cy="519746"/>
          </a:xfrm>
          <a:prstGeom prst="rect">
            <a:avLst/>
          </a:prstGeom>
        </p:spPr>
      </p:pic>
      <p:pic>
        <p:nvPicPr>
          <p:cNvPr id="98" name="Imagen 9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606" y="2080167"/>
            <a:ext cx="515291" cy="519746"/>
          </a:xfrm>
          <a:prstGeom prst="rect">
            <a:avLst/>
          </a:prstGeom>
        </p:spPr>
      </p:pic>
      <p:pic>
        <p:nvPicPr>
          <p:cNvPr id="99" name="Imagen 9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856" y="2093579"/>
            <a:ext cx="515291" cy="519746"/>
          </a:xfrm>
          <a:prstGeom prst="rect">
            <a:avLst/>
          </a:prstGeom>
        </p:spPr>
      </p:pic>
      <p:pic>
        <p:nvPicPr>
          <p:cNvPr id="100" name="Imagen 9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178" y="2066755"/>
            <a:ext cx="515291" cy="519746"/>
          </a:xfrm>
          <a:prstGeom prst="rect">
            <a:avLst/>
          </a:prstGeom>
        </p:spPr>
      </p:pic>
      <p:pic>
        <p:nvPicPr>
          <p:cNvPr id="101" name="Imagen 10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782" y="2093579"/>
            <a:ext cx="515291" cy="519746"/>
          </a:xfrm>
          <a:prstGeom prst="rect">
            <a:avLst/>
          </a:prstGeom>
        </p:spPr>
      </p:pic>
      <p:pic>
        <p:nvPicPr>
          <p:cNvPr id="102" name="Imagen 10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780" y="2721259"/>
            <a:ext cx="515291" cy="519746"/>
          </a:xfrm>
          <a:prstGeom prst="rect">
            <a:avLst/>
          </a:prstGeom>
        </p:spPr>
      </p:pic>
      <p:pic>
        <p:nvPicPr>
          <p:cNvPr id="106" name="Imagen 10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929" y="2718231"/>
            <a:ext cx="515291" cy="519746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806" y="3568834"/>
            <a:ext cx="417494" cy="819285"/>
          </a:xfrm>
          <a:prstGeom prst="rect">
            <a:avLst/>
          </a:prstGeom>
        </p:spPr>
      </p:pic>
      <p:pic>
        <p:nvPicPr>
          <p:cNvPr id="128" name="Imagen 1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798" y="3611479"/>
            <a:ext cx="417494" cy="819285"/>
          </a:xfrm>
          <a:prstGeom prst="rect">
            <a:avLst/>
          </a:prstGeom>
        </p:spPr>
      </p:pic>
      <p:pic>
        <p:nvPicPr>
          <p:cNvPr id="129" name="Imagen 1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034" y="3611479"/>
            <a:ext cx="417494" cy="819285"/>
          </a:xfrm>
          <a:prstGeom prst="rect">
            <a:avLst/>
          </a:prstGeom>
        </p:spPr>
      </p:pic>
      <p:pic>
        <p:nvPicPr>
          <p:cNvPr id="130" name="Imagen 1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198" y="3669150"/>
            <a:ext cx="417494" cy="819285"/>
          </a:xfrm>
          <a:prstGeom prst="rect">
            <a:avLst/>
          </a:prstGeom>
        </p:spPr>
      </p:pic>
      <p:pic>
        <p:nvPicPr>
          <p:cNvPr id="131" name="Imagen 13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190" y="3711795"/>
            <a:ext cx="417494" cy="819285"/>
          </a:xfrm>
          <a:prstGeom prst="rect">
            <a:avLst/>
          </a:prstGeom>
        </p:spPr>
      </p:pic>
      <p:pic>
        <p:nvPicPr>
          <p:cNvPr id="132" name="Imagen 1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426" y="3711795"/>
            <a:ext cx="417494" cy="819285"/>
          </a:xfrm>
          <a:prstGeom prst="rect">
            <a:avLst/>
          </a:prstGeom>
        </p:spPr>
      </p:pic>
      <p:pic>
        <p:nvPicPr>
          <p:cNvPr id="142" name="Imagen 14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608" y="5218545"/>
            <a:ext cx="417494" cy="819285"/>
          </a:xfrm>
          <a:prstGeom prst="rect">
            <a:avLst/>
          </a:prstGeom>
        </p:spPr>
      </p:pic>
      <p:pic>
        <p:nvPicPr>
          <p:cNvPr id="143" name="Imagen 14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600" y="5261190"/>
            <a:ext cx="417494" cy="819285"/>
          </a:xfrm>
          <a:prstGeom prst="rect">
            <a:avLst/>
          </a:prstGeom>
        </p:spPr>
      </p:pic>
      <p:pic>
        <p:nvPicPr>
          <p:cNvPr id="144" name="Imagen 14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836" y="5248664"/>
            <a:ext cx="417494" cy="819285"/>
          </a:xfrm>
          <a:prstGeom prst="rect">
            <a:avLst/>
          </a:prstGeom>
        </p:spPr>
      </p:pic>
      <p:pic>
        <p:nvPicPr>
          <p:cNvPr id="145" name="Imagen 14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000" y="5306335"/>
            <a:ext cx="417494" cy="819285"/>
          </a:xfrm>
          <a:prstGeom prst="rect">
            <a:avLst/>
          </a:prstGeom>
        </p:spPr>
      </p:pic>
      <p:pic>
        <p:nvPicPr>
          <p:cNvPr id="146" name="Imagen 14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992" y="5361506"/>
            <a:ext cx="417494" cy="819285"/>
          </a:xfrm>
          <a:prstGeom prst="rect">
            <a:avLst/>
          </a:prstGeom>
        </p:spPr>
      </p:pic>
      <p:pic>
        <p:nvPicPr>
          <p:cNvPr id="147" name="Imagen 14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228" y="5336454"/>
            <a:ext cx="417494" cy="819285"/>
          </a:xfrm>
          <a:prstGeom prst="rect">
            <a:avLst/>
          </a:prstGeom>
        </p:spPr>
      </p:pic>
      <p:pic>
        <p:nvPicPr>
          <p:cNvPr id="148" name="Imagen 14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961" y="4406139"/>
            <a:ext cx="417494" cy="819285"/>
          </a:xfrm>
          <a:prstGeom prst="rect">
            <a:avLst/>
          </a:prstGeom>
        </p:spPr>
      </p:pic>
      <p:pic>
        <p:nvPicPr>
          <p:cNvPr id="149" name="Imagen 14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953" y="4448784"/>
            <a:ext cx="417494" cy="819285"/>
          </a:xfrm>
          <a:prstGeom prst="rect">
            <a:avLst/>
          </a:prstGeom>
        </p:spPr>
      </p:pic>
      <p:pic>
        <p:nvPicPr>
          <p:cNvPr id="150" name="Imagen 14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189" y="4448784"/>
            <a:ext cx="417494" cy="819285"/>
          </a:xfrm>
          <a:prstGeom prst="rect">
            <a:avLst/>
          </a:prstGeom>
        </p:spPr>
      </p:pic>
      <p:pic>
        <p:nvPicPr>
          <p:cNvPr id="151" name="Imagen 15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353" y="4506455"/>
            <a:ext cx="417494" cy="819285"/>
          </a:xfrm>
          <a:prstGeom prst="rect">
            <a:avLst/>
          </a:prstGeom>
        </p:spPr>
      </p:pic>
      <p:pic>
        <p:nvPicPr>
          <p:cNvPr id="152" name="Imagen 15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345" y="4549100"/>
            <a:ext cx="417494" cy="819285"/>
          </a:xfrm>
          <a:prstGeom prst="rect">
            <a:avLst/>
          </a:prstGeom>
        </p:spPr>
      </p:pic>
      <p:pic>
        <p:nvPicPr>
          <p:cNvPr id="153" name="Imagen 15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581" y="4549100"/>
            <a:ext cx="417494" cy="819285"/>
          </a:xfrm>
          <a:prstGeom prst="rect">
            <a:avLst/>
          </a:prstGeom>
        </p:spPr>
      </p:pic>
      <p:pic>
        <p:nvPicPr>
          <p:cNvPr id="154" name="Imagen 15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873" y="1352514"/>
            <a:ext cx="318400" cy="624824"/>
          </a:xfrm>
          <a:prstGeom prst="rect">
            <a:avLst/>
          </a:prstGeom>
        </p:spPr>
      </p:pic>
      <p:pic>
        <p:nvPicPr>
          <p:cNvPr id="156" name="Imagen 15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72" y="1990299"/>
            <a:ext cx="318400" cy="624824"/>
          </a:xfrm>
          <a:prstGeom prst="rect">
            <a:avLst/>
          </a:prstGeom>
        </p:spPr>
      </p:pic>
      <p:pic>
        <p:nvPicPr>
          <p:cNvPr id="166" name="Imagen 16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827" y="2642346"/>
            <a:ext cx="318400" cy="624824"/>
          </a:xfrm>
          <a:prstGeom prst="rect">
            <a:avLst/>
          </a:prstGeom>
        </p:spPr>
      </p:pic>
      <p:pic>
        <p:nvPicPr>
          <p:cNvPr id="174" name="Imagen 17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582" y="736624"/>
            <a:ext cx="318400" cy="624824"/>
          </a:xfrm>
          <a:prstGeom prst="rect">
            <a:avLst/>
          </a:prstGeom>
        </p:spPr>
      </p:pic>
      <p:pic>
        <p:nvPicPr>
          <p:cNvPr id="175" name="Imagen 17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416" y="1329716"/>
            <a:ext cx="318400" cy="624824"/>
          </a:xfrm>
          <a:prstGeom prst="rect">
            <a:avLst/>
          </a:prstGeom>
        </p:spPr>
      </p:pic>
      <p:pic>
        <p:nvPicPr>
          <p:cNvPr id="176" name="Imagen 17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115" y="1967501"/>
            <a:ext cx="318400" cy="624824"/>
          </a:xfrm>
          <a:prstGeom prst="rect">
            <a:avLst/>
          </a:prstGeom>
        </p:spPr>
      </p:pic>
      <p:pic>
        <p:nvPicPr>
          <p:cNvPr id="177" name="Imagen 17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370" y="2619548"/>
            <a:ext cx="318400" cy="624824"/>
          </a:xfrm>
          <a:prstGeom prst="rect">
            <a:avLst/>
          </a:prstGeom>
        </p:spPr>
      </p:pic>
      <p:pic>
        <p:nvPicPr>
          <p:cNvPr id="178" name="Imagen 17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125" y="713826"/>
            <a:ext cx="318400" cy="624824"/>
          </a:xfrm>
          <a:prstGeom prst="rect">
            <a:avLst/>
          </a:prstGeom>
        </p:spPr>
      </p:pic>
      <p:pic>
        <p:nvPicPr>
          <p:cNvPr id="179" name="Imagen 17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7849" y="1352938"/>
            <a:ext cx="318400" cy="624824"/>
          </a:xfrm>
          <a:prstGeom prst="rect">
            <a:avLst/>
          </a:prstGeom>
        </p:spPr>
      </p:pic>
      <p:pic>
        <p:nvPicPr>
          <p:cNvPr id="180" name="Imagen 17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548" y="1990723"/>
            <a:ext cx="318400" cy="624824"/>
          </a:xfrm>
          <a:prstGeom prst="rect">
            <a:avLst/>
          </a:prstGeom>
        </p:spPr>
      </p:pic>
      <p:pic>
        <p:nvPicPr>
          <p:cNvPr id="181" name="Imagen 18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2803" y="2642770"/>
            <a:ext cx="318400" cy="624824"/>
          </a:xfrm>
          <a:prstGeom prst="rect">
            <a:avLst/>
          </a:prstGeom>
        </p:spPr>
      </p:pic>
      <p:pic>
        <p:nvPicPr>
          <p:cNvPr id="182" name="Imagen 18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558" y="737048"/>
            <a:ext cx="318400" cy="624824"/>
          </a:xfrm>
          <a:prstGeom prst="rect">
            <a:avLst/>
          </a:prstGeom>
        </p:spPr>
      </p:pic>
      <p:pic>
        <p:nvPicPr>
          <p:cNvPr id="183" name="Imagen 18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5392" y="1330140"/>
            <a:ext cx="318400" cy="624824"/>
          </a:xfrm>
          <a:prstGeom prst="rect">
            <a:avLst/>
          </a:prstGeom>
        </p:spPr>
      </p:pic>
      <p:pic>
        <p:nvPicPr>
          <p:cNvPr id="184" name="Imagen 18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091" y="1967925"/>
            <a:ext cx="318400" cy="624824"/>
          </a:xfrm>
          <a:prstGeom prst="rect">
            <a:avLst/>
          </a:prstGeom>
        </p:spPr>
      </p:pic>
      <p:pic>
        <p:nvPicPr>
          <p:cNvPr id="185" name="Imagen 18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346" y="2619972"/>
            <a:ext cx="318400" cy="624824"/>
          </a:xfrm>
          <a:prstGeom prst="rect">
            <a:avLst/>
          </a:prstGeom>
        </p:spPr>
      </p:pic>
      <p:pic>
        <p:nvPicPr>
          <p:cNvPr id="186" name="Imagen 18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101" y="714250"/>
            <a:ext cx="318400" cy="624824"/>
          </a:xfrm>
          <a:prstGeom prst="rect">
            <a:avLst/>
          </a:prstGeom>
        </p:spPr>
      </p:pic>
      <p:pic>
        <p:nvPicPr>
          <p:cNvPr id="187" name="Imagen 18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4340" y="1040102"/>
            <a:ext cx="318400" cy="624824"/>
          </a:xfrm>
          <a:prstGeom prst="rect">
            <a:avLst/>
          </a:prstGeom>
        </p:spPr>
      </p:pic>
      <p:pic>
        <p:nvPicPr>
          <p:cNvPr id="188" name="Imagen 18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3039" y="1677887"/>
            <a:ext cx="318400" cy="624824"/>
          </a:xfrm>
          <a:prstGeom prst="rect">
            <a:avLst/>
          </a:prstGeom>
        </p:spPr>
      </p:pic>
      <p:pic>
        <p:nvPicPr>
          <p:cNvPr id="189" name="Imagen 18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294" y="2329934"/>
            <a:ext cx="318400" cy="62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712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189" y="122128"/>
            <a:ext cx="11849622" cy="661374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3671" y="583793"/>
            <a:ext cx="11110587" cy="580448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/>
          <p:cNvCxnSpPr>
            <a:stCxn id="6" idx="0"/>
            <a:endCxn id="6" idx="2"/>
          </p:cNvCxnSpPr>
          <p:nvPr/>
        </p:nvCxnSpPr>
        <p:spPr>
          <a:xfrm>
            <a:off x="6118965" y="583793"/>
            <a:ext cx="0" cy="5804481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ctángulo redondeado 9"/>
          <p:cNvSpPr/>
          <p:nvPr/>
        </p:nvSpPr>
        <p:spPr>
          <a:xfrm>
            <a:off x="736949" y="671475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stCxn id="10" idx="0"/>
            <a:endCxn id="10" idx="2"/>
          </p:cNvCxnSpPr>
          <p:nvPr/>
        </p:nvCxnSpPr>
        <p:spPr>
          <a:xfrm>
            <a:off x="3329837" y="671475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1762523"/>
            <a:ext cx="334410" cy="34396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947274" y="3083420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36949" y="3529874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38" name="Conector recto 37"/>
          <p:cNvCxnSpPr>
            <a:stCxn id="37" idx="0"/>
            <a:endCxn id="37" idx="2"/>
          </p:cNvCxnSpPr>
          <p:nvPr/>
        </p:nvCxnSpPr>
        <p:spPr>
          <a:xfrm>
            <a:off x="3329837" y="3529874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39" name="Imagen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4620922"/>
            <a:ext cx="334410" cy="343965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947274" y="5941819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6317643" y="648709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2" name="Conector recto 41"/>
          <p:cNvCxnSpPr>
            <a:stCxn id="41" idx="0"/>
            <a:endCxn id="41" idx="2"/>
          </p:cNvCxnSpPr>
          <p:nvPr/>
        </p:nvCxnSpPr>
        <p:spPr>
          <a:xfrm>
            <a:off x="8910531" y="648709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3" name="Imagen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1739757"/>
            <a:ext cx="334410" cy="343965"/>
          </a:xfrm>
          <a:prstGeom prst="rect">
            <a:avLst/>
          </a:prstGeom>
        </p:spPr>
      </p:pic>
      <p:sp>
        <p:nvSpPr>
          <p:cNvPr id="44" name="Rectángulo redondeado 43"/>
          <p:cNvSpPr/>
          <p:nvPr/>
        </p:nvSpPr>
        <p:spPr>
          <a:xfrm>
            <a:off x="6317643" y="3507108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5" name="Conector recto 44"/>
          <p:cNvCxnSpPr>
            <a:stCxn id="44" idx="0"/>
            <a:endCxn id="44" idx="2"/>
          </p:cNvCxnSpPr>
          <p:nvPr/>
        </p:nvCxnSpPr>
        <p:spPr>
          <a:xfrm>
            <a:off x="8910531" y="3507108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6" name="Imagen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4598156"/>
            <a:ext cx="334410" cy="343965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6527968" y="5919053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502568" y="3089027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2" y="8230"/>
            <a:ext cx="743862" cy="952506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09" y="594474"/>
            <a:ext cx="2338291" cy="2588822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1511978" y="95777"/>
            <a:ext cx="916804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scolar1" panose="00000400000000000000" pitchFamily="2" charset="0"/>
              </a:rPr>
              <a:t>Colorea y recorta., pégalos en una cartulina y plastifica. </a:t>
            </a:r>
            <a:endParaRPr lang="es-E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672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138</Words>
  <Application>Microsoft Office PowerPoint</Application>
  <PresentationFormat>Panorámica</PresentationFormat>
  <Paragraphs>30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Escolar1</vt:lpstr>
      <vt:lpstr>HelloTypewriter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13</cp:revision>
  <dcterms:created xsi:type="dcterms:W3CDTF">2017-03-21T07:36:27Z</dcterms:created>
  <dcterms:modified xsi:type="dcterms:W3CDTF">2017-03-21T08:36:26Z</dcterms:modified>
</cp:coreProperties>
</file>