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9" r:id="rId9"/>
    <p:sldId id="265" r:id="rId10"/>
    <p:sldId id="266" r:id="rId11"/>
    <p:sldId id="267" r:id="rId12"/>
    <p:sldId id="268" r:id="rId13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966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375F-1EF0-4A56-8464-421C9FDE54CB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D61-E524-4344-B0C7-46B7F01CBA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841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375F-1EF0-4A56-8464-421C9FDE54CB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D61-E524-4344-B0C7-46B7F01CBA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386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375F-1EF0-4A56-8464-421C9FDE54CB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D61-E524-4344-B0C7-46B7F01CBA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528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375F-1EF0-4A56-8464-421C9FDE54CB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D61-E524-4344-B0C7-46B7F01CBA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462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375F-1EF0-4A56-8464-421C9FDE54CB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D61-E524-4344-B0C7-46B7F01CBA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485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375F-1EF0-4A56-8464-421C9FDE54CB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D61-E524-4344-B0C7-46B7F01CBA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964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375F-1EF0-4A56-8464-421C9FDE54CB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D61-E524-4344-B0C7-46B7F01CBA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243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375F-1EF0-4A56-8464-421C9FDE54CB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D61-E524-4344-B0C7-46B7F01CBA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6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375F-1EF0-4A56-8464-421C9FDE54CB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D61-E524-4344-B0C7-46B7F01CBA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058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375F-1EF0-4A56-8464-421C9FDE54CB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D61-E524-4344-B0C7-46B7F01CBA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229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375F-1EF0-4A56-8464-421C9FDE54CB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D61-E524-4344-B0C7-46B7F01CBA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469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F375F-1EF0-4A56-8464-421C9FDE54CB}" type="datetimeFigureOut">
              <a:rPr lang="es-ES" smtClean="0"/>
              <a:t>16/01/2017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D5D61-E524-4344-B0C7-46B7F01CBA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311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mageneseducativas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mageneseducativas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mageneseducativas.com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mageneseducativas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mageneseducativas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mageneseducativas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mageneseducativas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mageneseducativas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mageneseducativas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mageneseducativas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mageneseducativas.co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mageneseducativa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95337" y="-1378532"/>
            <a:ext cx="6715743" cy="970558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96788" y="779929"/>
            <a:ext cx="6656294" cy="102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402915" y="484583"/>
            <a:ext cx="7665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latin typeface="HelloTGIF" panose="02000603000000000000" pitchFamily="2" charset="0"/>
                <a:ea typeface="HelloTGIF" panose="02000603000000000000" pitchFamily="2" charset="0"/>
              </a:rPr>
              <a:t>Aprendemos a escribir nuestro nombre</a:t>
            </a:r>
            <a:endParaRPr lang="es-ES" sz="4000" dirty="0">
              <a:latin typeface="KG Primary Penmanship 2" panose="02000506000000020003" pitchFamily="2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920935"/>
              </p:ext>
            </p:extLst>
          </p:nvPr>
        </p:nvGraphicFramePr>
        <p:xfrm>
          <a:off x="1474824" y="1103153"/>
          <a:ext cx="2376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00"/>
                <a:gridCol w="792000"/>
                <a:gridCol w="792000"/>
              </a:tblGrid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6" y="427538"/>
            <a:ext cx="839396" cy="863379"/>
          </a:xfrm>
          <a:prstGeom prst="rect">
            <a:avLst/>
          </a:prstGeom>
        </p:spPr>
      </p:pic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69892"/>
              </p:ext>
            </p:extLst>
          </p:nvPr>
        </p:nvGraphicFramePr>
        <p:xfrm>
          <a:off x="6112725" y="1103153"/>
          <a:ext cx="2376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00"/>
                <a:gridCol w="792000"/>
                <a:gridCol w="792000"/>
              </a:tblGrid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A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A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3" name="CuadroTexto 22"/>
          <p:cNvSpPr txBox="1"/>
          <p:nvPr/>
        </p:nvSpPr>
        <p:spPr>
          <a:xfrm>
            <a:off x="2748343" y="6254369"/>
            <a:ext cx="4609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latin typeface="AdLib Win95BT" panose="04040805040B02020603" pitchFamily="82" charset="0"/>
                <a:hlinkClick r:id="rId4"/>
              </a:rPr>
              <a:t>http://www.imageneseducativas.com</a:t>
            </a:r>
            <a:endParaRPr lang="es-ES" dirty="0">
              <a:solidFill>
                <a:schemeClr val="tx2"/>
              </a:solidFill>
              <a:latin typeface="AdLib Win95BT" panose="04040805040B0202060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46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95337" y="-1378532"/>
            <a:ext cx="6715743" cy="970558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96788" y="779929"/>
            <a:ext cx="6656294" cy="102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402915" y="484583"/>
            <a:ext cx="7665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latin typeface="HelloTGIF" panose="02000603000000000000" pitchFamily="2" charset="0"/>
                <a:ea typeface="HelloTGIF" panose="02000603000000000000" pitchFamily="2" charset="0"/>
              </a:rPr>
              <a:t>Aprendemos a escribir nuestro nombre</a:t>
            </a:r>
            <a:endParaRPr lang="es-ES" sz="4000" dirty="0">
              <a:latin typeface="KG Primary Penmanship 2" panose="02000506000000020003" pitchFamily="2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604471"/>
              </p:ext>
            </p:extLst>
          </p:nvPr>
        </p:nvGraphicFramePr>
        <p:xfrm>
          <a:off x="1474824" y="1103153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P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B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P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B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P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B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P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B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P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B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6" y="427538"/>
            <a:ext cx="839396" cy="863379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2748343" y="6254369"/>
            <a:ext cx="4609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latin typeface="AdLib Win95BT" panose="04040805040B02020603" pitchFamily="82" charset="0"/>
                <a:hlinkClick r:id="rId4"/>
              </a:rPr>
              <a:t>http://www.imageneseducativas.com</a:t>
            </a:r>
            <a:endParaRPr lang="es-ES" dirty="0">
              <a:solidFill>
                <a:schemeClr val="tx2"/>
              </a:solidFill>
              <a:latin typeface="AdLib Win95BT" panose="04040805040B02020603" pitchFamily="82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414116"/>
              </p:ext>
            </p:extLst>
          </p:nvPr>
        </p:nvGraphicFramePr>
        <p:xfrm>
          <a:off x="5433049" y="1129839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D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V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D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D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V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D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D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V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D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D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V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D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D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V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D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01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95337" y="-1378532"/>
            <a:ext cx="6715743" cy="970558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96788" y="779929"/>
            <a:ext cx="6656294" cy="102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402915" y="484583"/>
            <a:ext cx="7665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latin typeface="HelloTGIF" panose="02000603000000000000" pitchFamily="2" charset="0"/>
                <a:ea typeface="HelloTGIF" panose="02000603000000000000" pitchFamily="2" charset="0"/>
              </a:rPr>
              <a:t>Aprendemos a escribir nuestro nombre</a:t>
            </a:r>
            <a:endParaRPr lang="es-ES" sz="4000" dirty="0">
              <a:latin typeface="KG Primary Penmanship 2" panose="02000506000000020003" pitchFamily="2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610978"/>
              </p:ext>
            </p:extLst>
          </p:nvPr>
        </p:nvGraphicFramePr>
        <p:xfrm>
          <a:off x="1474824" y="1103153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0000"/>
                <a:gridCol w="480000"/>
                <a:gridCol w="480000"/>
                <a:gridCol w="480000"/>
                <a:gridCol w="480000"/>
                <a:gridCol w="480000"/>
              </a:tblGrid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D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D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D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D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D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6" y="427538"/>
            <a:ext cx="839396" cy="863379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2748343" y="6254369"/>
            <a:ext cx="4609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latin typeface="AdLib Win95BT" panose="04040805040B02020603" pitchFamily="82" charset="0"/>
                <a:hlinkClick r:id="rId4"/>
              </a:rPr>
              <a:t>http://www.imageneseducativas.com</a:t>
            </a:r>
            <a:endParaRPr lang="es-ES" dirty="0">
              <a:solidFill>
                <a:schemeClr val="tx2"/>
              </a:solidFill>
              <a:latin typeface="AdLib Win95BT" panose="04040805040B02020603" pitchFamily="82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850165"/>
              </p:ext>
            </p:extLst>
          </p:nvPr>
        </p:nvGraphicFramePr>
        <p:xfrm>
          <a:off x="5433049" y="1129839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0000"/>
                <a:gridCol w="480000"/>
                <a:gridCol w="480000"/>
                <a:gridCol w="480000"/>
                <a:gridCol w="480000"/>
                <a:gridCol w="480000"/>
              </a:tblGrid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smtClean="0">
                          <a:latin typeface="Escolar1" panose="00000400000000000000" pitchFamily="2" charset="0"/>
                        </a:rPr>
                        <a:t>V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V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V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smtClean="0">
                          <a:latin typeface="Escolar4" panose="00000400000000000000" pitchFamily="2" charset="0"/>
                        </a:rPr>
                        <a:t>V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V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92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95337" y="-1378532"/>
            <a:ext cx="6715743" cy="970558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96788" y="779929"/>
            <a:ext cx="6656294" cy="102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402915" y="484583"/>
            <a:ext cx="7665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latin typeface="HelloTGIF" panose="02000603000000000000" pitchFamily="2" charset="0"/>
                <a:ea typeface="HelloTGIF" panose="02000603000000000000" pitchFamily="2" charset="0"/>
              </a:rPr>
              <a:t>Aprendemos a escribir nuestro nombre</a:t>
            </a:r>
            <a:endParaRPr lang="es-ES" sz="4000" dirty="0">
              <a:latin typeface="KG Primary Penmanship 2" panose="02000506000000020003" pitchFamily="2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3614"/>
              </p:ext>
            </p:extLst>
          </p:nvPr>
        </p:nvGraphicFramePr>
        <p:xfrm>
          <a:off x="1474824" y="1103153"/>
          <a:ext cx="3024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G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Z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G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Z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G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Z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G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Z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G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Z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6" y="427538"/>
            <a:ext cx="839396" cy="863379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2748343" y="6254369"/>
            <a:ext cx="4609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latin typeface="AdLib Win95BT" panose="04040805040B02020603" pitchFamily="82" charset="0"/>
                <a:hlinkClick r:id="rId4"/>
              </a:rPr>
              <a:t>http://www.imageneseducativas.com</a:t>
            </a:r>
            <a:endParaRPr lang="es-ES" dirty="0">
              <a:solidFill>
                <a:schemeClr val="tx2"/>
              </a:solidFill>
              <a:latin typeface="AdLib Win95BT" panose="04040805040B02020603" pitchFamily="82" charset="0"/>
            </a:endParaRP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308907"/>
              </p:ext>
            </p:extLst>
          </p:nvPr>
        </p:nvGraphicFramePr>
        <p:xfrm>
          <a:off x="5696093" y="1117313"/>
          <a:ext cx="3024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30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95337" y="-1378532"/>
            <a:ext cx="6715743" cy="970558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96788" y="779929"/>
            <a:ext cx="6656294" cy="102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402915" y="484583"/>
            <a:ext cx="7665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latin typeface="HelloTGIF" panose="02000603000000000000" pitchFamily="2" charset="0"/>
                <a:ea typeface="HelloTGIF" panose="02000603000000000000" pitchFamily="2" charset="0"/>
              </a:rPr>
              <a:t>Aprendemos a escribir nuestro nombre</a:t>
            </a:r>
            <a:endParaRPr lang="es-ES" sz="4000" dirty="0">
              <a:latin typeface="KG Primary Penmanship 2" panose="02000506000000020003" pitchFamily="2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015420"/>
              </p:ext>
            </p:extLst>
          </p:nvPr>
        </p:nvGraphicFramePr>
        <p:xfrm>
          <a:off x="1474824" y="1103153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720000"/>
                <a:gridCol w="720000"/>
              </a:tblGrid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A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L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B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A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B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B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B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B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6" y="427538"/>
            <a:ext cx="839396" cy="863379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2748343" y="6254369"/>
            <a:ext cx="4609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latin typeface="AdLib Win95BT" panose="04040805040B02020603" pitchFamily="82" charset="0"/>
                <a:hlinkClick r:id="rId4"/>
              </a:rPr>
              <a:t>http://www.imageneseducativas.com</a:t>
            </a:r>
            <a:endParaRPr lang="es-ES" dirty="0">
              <a:solidFill>
                <a:schemeClr val="tx2"/>
              </a:solidFill>
              <a:latin typeface="AdLib Win95BT" panose="04040805040B02020603" pitchFamily="82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902785"/>
              </p:ext>
            </p:extLst>
          </p:nvPr>
        </p:nvGraphicFramePr>
        <p:xfrm>
          <a:off x="6116073" y="1127997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720000"/>
                <a:gridCol w="720000"/>
              </a:tblGrid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A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A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78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95337" y="-1378532"/>
            <a:ext cx="6715743" cy="970558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96788" y="779929"/>
            <a:ext cx="6656294" cy="102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402915" y="484583"/>
            <a:ext cx="7665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latin typeface="HelloTGIF" panose="02000603000000000000" pitchFamily="2" charset="0"/>
                <a:ea typeface="HelloTGIF" panose="02000603000000000000" pitchFamily="2" charset="0"/>
              </a:rPr>
              <a:t>Aprendemos a escribir nuestro nombre</a:t>
            </a:r>
            <a:endParaRPr lang="es-ES" sz="4000" dirty="0">
              <a:latin typeface="KG Primary Penmanship 2" panose="02000506000000020003" pitchFamily="2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871759"/>
              </p:ext>
            </p:extLst>
          </p:nvPr>
        </p:nvGraphicFramePr>
        <p:xfrm>
          <a:off x="1474824" y="1103153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6" y="427538"/>
            <a:ext cx="839396" cy="863379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2748343" y="6254369"/>
            <a:ext cx="4609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latin typeface="AdLib Win95BT" panose="04040805040B02020603" pitchFamily="82" charset="0"/>
                <a:hlinkClick r:id="rId4"/>
              </a:rPr>
              <a:t>http://www.imageneseducativas.com</a:t>
            </a:r>
            <a:endParaRPr lang="es-ES" dirty="0">
              <a:solidFill>
                <a:schemeClr val="tx2"/>
              </a:solidFill>
              <a:latin typeface="AdLib Win95BT" panose="04040805040B02020603" pitchFamily="82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257558"/>
              </p:ext>
            </p:extLst>
          </p:nvPr>
        </p:nvGraphicFramePr>
        <p:xfrm>
          <a:off x="5433049" y="1129839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F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Í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F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Í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F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Í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F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Í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F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Í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140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95337" y="-1378532"/>
            <a:ext cx="6715743" cy="970558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96788" y="779929"/>
            <a:ext cx="6656294" cy="102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402915" y="484583"/>
            <a:ext cx="7665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latin typeface="HelloTGIF" panose="02000603000000000000" pitchFamily="2" charset="0"/>
                <a:ea typeface="HelloTGIF" panose="02000603000000000000" pitchFamily="2" charset="0"/>
              </a:rPr>
              <a:t>Aprendemos a escribir nuestro nombre</a:t>
            </a:r>
            <a:endParaRPr lang="es-ES" sz="4000" dirty="0">
              <a:latin typeface="KG Primary Penmanship 2" panose="02000506000000020003" pitchFamily="2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027204"/>
              </p:ext>
            </p:extLst>
          </p:nvPr>
        </p:nvGraphicFramePr>
        <p:xfrm>
          <a:off x="1474824" y="1103153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J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U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J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U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J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U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J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U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J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U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6" y="427538"/>
            <a:ext cx="839396" cy="863379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2748343" y="6254369"/>
            <a:ext cx="4609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latin typeface="AdLib Win95BT" panose="04040805040B02020603" pitchFamily="82" charset="0"/>
                <a:hlinkClick r:id="rId4"/>
              </a:rPr>
              <a:t>http://www.imageneseducativas.com</a:t>
            </a:r>
            <a:endParaRPr lang="es-ES" dirty="0">
              <a:solidFill>
                <a:schemeClr val="tx2"/>
              </a:solidFill>
              <a:latin typeface="AdLib Win95BT" panose="04040805040B02020603" pitchFamily="82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019349"/>
              </p:ext>
            </p:extLst>
          </p:nvPr>
        </p:nvGraphicFramePr>
        <p:xfrm>
          <a:off x="5433049" y="1129839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40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95337" y="-1378532"/>
            <a:ext cx="6715743" cy="970558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96788" y="779929"/>
            <a:ext cx="6656294" cy="102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402915" y="484583"/>
            <a:ext cx="7665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latin typeface="HelloTGIF" panose="02000603000000000000" pitchFamily="2" charset="0"/>
                <a:ea typeface="HelloTGIF" panose="02000603000000000000" pitchFamily="2" charset="0"/>
              </a:rPr>
              <a:t>Aprendemos a escribir nuestro nombre</a:t>
            </a:r>
            <a:endParaRPr lang="es-ES" sz="4000" dirty="0">
              <a:latin typeface="KG Primary Penmanship 2" panose="02000506000000020003" pitchFamily="2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124310"/>
              </p:ext>
            </p:extLst>
          </p:nvPr>
        </p:nvGraphicFramePr>
        <p:xfrm>
          <a:off x="1474824" y="1103153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6" y="427538"/>
            <a:ext cx="839396" cy="863379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2748343" y="6254369"/>
            <a:ext cx="4609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latin typeface="AdLib Win95BT" panose="04040805040B02020603" pitchFamily="82" charset="0"/>
                <a:hlinkClick r:id="rId4"/>
              </a:rPr>
              <a:t>http://www.imageneseducativas.com</a:t>
            </a:r>
            <a:endParaRPr lang="es-ES" dirty="0">
              <a:solidFill>
                <a:schemeClr val="tx2"/>
              </a:solidFill>
              <a:latin typeface="AdLib Win95BT" panose="04040805040B02020603" pitchFamily="82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541646"/>
              </p:ext>
            </p:extLst>
          </p:nvPr>
        </p:nvGraphicFramePr>
        <p:xfrm>
          <a:off x="5433049" y="1129839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H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H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H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H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H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26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95337" y="-1378532"/>
            <a:ext cx="6715743" cy="970558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96788" y="779929"/>
            <a:ext cx="6656294" cy="102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402915" y="484583"/>
            <a:ext cx="7665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latin typeface="HelloTGIF" panose="02000603000000000000" pitchFamily="2" charset="0"/>
                <a:ea typeface="HelloTGIF" panose="02000603000000000000" pitchFamily="2" charset="0"/>
              </a:rPr>
              <a:t>Aprendemos a escribir nuestro nombre</a:t>
            </a:r>
            <a:endParaRPr lang="es-ES" sz="4000" dirty="0">
              <a:latin typeface="KG Primary Penmanship 2" panose="02000506000000020003" pitchFamily="2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169148"/>
              </p:ext>
            </p:extLst>
          </p:nvPr>
        </p:nvGraphicFramePr>
        <p:xfrm>
          <a:off x="1474824" y="1103153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0000"/>
                <a:gridCol w="480000"/>
                <a:gridCol w="480000"/>
                <a:gridCol w="480000"/>
                <a:gridCol w="480000"/>
                <a:gridCol w="480000"/>
              </a:tblGrid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T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T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T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T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T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6" y="427538"/>
            <a:ext cx="839396" cy="863379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2748343" y="6254369"/>
            <a:ext cx="4609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latin typeface="AdLib Win95BT" panose="04040805040B02020603" pitchFamily="82" charset="0"/>
                <a:hlinkClick r:id="rId4"/>
              </a:rPr>
              <a:t>http://www.imageneseducativas.com</a:t>
            </a:r>
            <a:endParaRPr lang="es-ES" dirty="0">
              <a:solidFill>
                <a:schemeClr val="tx2"/>
              </a:solidFill>
              <a:latin typeface="AdLib Win95BT" panose="04040805040B02020603" pitchFamily="82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931802"/>
              </p:ext>
            </p:extLst>
          </p:nvPr>
        </p:nvGraphicFramePr>
        <p:xfrm>
          <a:off x="5433049" y="1129839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0000"/>
                <a:gridCol w="480000"/>
                <a:gridCol w="480000"/>
                <a:gridCol w="480000"/>
                <a:gridCol w="480000"/>
                <a:gridCol w="480000"/>
              </a:tblGrid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I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N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39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95337" y="-1378532"/>
            <a:ext cx="6715743" cy="970558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96788" y="779929"/>
            <a:ext cx="6656294" cy="102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402915" y="484583"/>
            <a:ext cx="7665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latin typeface="HelloTGIF" panose="02000603000000000000" pitchFamily="2" charset="0"/>
                <a:ea typeface="HelloTGIF" panose="02000603000000000000" pitchFamily="2" charset="0"/>
              </a:rPr>
              <a:t>Aprendemos a escribir nuestro nombre</a:t>
            </a:r>
            <a:endParaRPr lang="es-ES" sz="4000" dirty="0">
              <a:latin typeface="KG Primary Penmanship 2" panose="02000506000000020003" pitchFamily="2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165035"/>
              </p:ext>
            </p:extLst>
          </p:nvPr>
        </p:nvGraphicFramePr>
        <p:xfrm>
          <a:off x="1474824" y="1103153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720000"/>
                <a:gridCol w="720000"/>
              </a:tblGrid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J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J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J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J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J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6" y="427538"/>
            <a:ext cx="839396" cy="863379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2748343" y="6254369"/>
            <a:ext cx="4609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latin typeface="AdLib Win95BT" panose="04040805040B02020603" pitchFamily="82" charset="0"/>
                <a:hlinkClick r:id="rId4"/>
              </a:rPr>
              <a:t>http://www.imageneseducativas.com</a:t>
            </a:r>
            <a:endParaRPr lang="es-ES" dirty="0">
              <a:solidFill>
                <a:schemeClr val="tx2"/>
              </a:solidFill>
              <a:latin typeface="AdLib Win95BT" panose="04040805040B02020603" pitchFamily="82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641237"/>
              </p:ext>
            </p:extLst>
          </p:nvPr>
        </p:nvGraphicFramePr>
        <p:xfrm>
          <a:off x="6116073" y="1127997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720000"/>
                <a:gridCol w="720000"/>
              </a:tblGrid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H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G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H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G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H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G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H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G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H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G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23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95337" y="-1378532"/>
            <a:ext cx="6715743" cy="970558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96788" y="779929"/>
            <a:ext cx="6656294" cy="102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402915" y="484583"/>
            <a:ext cx="7665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latin typeface="HelloTGIF" panose="02000603000000000000" pitchFamily="2" charset="0"/>
                <a:ea typeface="HelloTGIF" panose="02000603000000000000" pitchFamily="2" charset="0"/>
              </a:rPr>
              <a:t>Aprendemos a escribir nuestro nombre</a:t>
            </a:r>
            <a:endParaRPr lang="es-ES" sz="4000" dirty="0">
              <a:latin typeface="KG Primary Penmanship 2" panose="02000506000000020003" pitchFamily="2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803608"/>
              </p:ext>
            </p:extLst>
          </p:nvPr>
        </p:nvGraphicFramePr>
        <p:xfrm>
          <a:off x="1474824" y="1103153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720000"/>
                <a:gridCol w="720000"/>
              </a:tblGrid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K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K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K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K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K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6" y="427538"/>
            <a:ext cx="839396" cy="863379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2748343" y="6254369"/>
            <a:ext cx="4609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latin typeface="AdLib Win95BT" panose="04040805040B02020603" pitchFamily="82" charset="0"/>
                <a:hlinkClick r:id="rId4"/>
              </a:rPr>
              <a:t>http://www.imageneseducativas.com</a:t>
            </a:r>
            <a:endParaRPr lang="es-ES" dirty="0">
              <a:solidFill>
                <a:schemeClr val="tx2"/>
              </a:solidFill>
              <a:latin typeface="AdLib Win95BT" panose="04040805040B02020603" pitchFamily="82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660607"/>
              </p:ext>
            </p:extLst>
          </p:nvPr>
        </p:nvGraphicFramePr>
        <p:xfrm>
          <a:off x="6116073" y="1127997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720000"/>
                <a:gridCol w="720000"/>
              </a:tblGrid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Z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A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1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1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Z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A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Z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A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Z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A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Z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A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4400" b="1" kern="1200" dirty="0" smtClean="0">
                          <a:solidFill>
                            <a:schemeClr val="tx1"/>
                          </a:solidFill>
                          <a:latin typeface="Escolar4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es-ES" sz="4400" b="1" kern="1200" dirty="0">
                        <a:solidFill>
                          <a:schemeClr val="tx1"/>
                        </a:solidFill>
                        <a:latin typeface="Escolar4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85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95337" y="-1378532"/>
            <a:ext cx="6715743" cy="970558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96788" y="779929"/>
            <a:ext cx="6656294" cy="102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402915" y="484583"/>
            <a:ext cx="7665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latin typeface="HelloTGIF" panose="02000603000000000000" pitchFamily="2" charset="0"/>
                <a:ea typeface="HelloTGIF" panose="02000603000000000000" pitchFamily="2" charset="0"/>
              </a:rPr>
              <a:t>Aprendemos a escribir nuestro nombre</a:t>
            </a:r>
            <a:endParaRPr lang="es-ES" sz="4000" dirty="0">
              <a:latin typeface="KG Primary Penmanship 2" panose="02000506000000020003" pitchFamily="2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751374"/>
              </p:ext>
            </p:extLst>
          </p:nvPr>
        </p:nvGraphicFramePr>
        <p:xfrm>
          <a:off x="1474824" y="1103153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U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U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U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U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L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U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C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A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S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6" y="427538"/>
            <a:ext cx="839396" cy="863379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2748343" y="6254369"/>
            <a:ext cx="4609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latin typeface="AdLib Win95BT" panose="04040805040B02020603" pitchFamily="82" charset="0"/>
                <a:hlinkClick r:id="rId4"/>
              </a:rPr>
              <a:t>http://www.imageneseducativas.com</a:t>
            </a:r>
            <a:endParaRPr lang="es-ES" dirty="0">
              <a:solidFill>
                <a:schemeClr val="tx2"/>
              </a:solidFill>
              <a:latin typeface="AdLib Win95BT" panose="04040805040B02020603" pitchFamily="82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030324"/>
              </p:ext>
            </p:extLst>
          </p:nvPr>
        </p:nvGraphicFramePr>
        <p:xfrm>
          <a:off x="5433049" y="1129839"/>
          <a:ext cx="2880000" cy="520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</a:tblGrid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J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G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1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1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J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G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J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G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J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G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J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O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R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G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4400" b="1" dirty="0" smtClean="0">
                          <a:latin typeface="Escolar4" panose="00000400000000000000" pitchFamily="2" charset="0"/>
                        </a:rPr>
                        <a:t>E</a:t>
                      </a:r>
                      <a:endParaRPr lang="es-ES" sz="4400" b="1" dirty="0">
                        <a:latin typeface="Escolar4" panose="00000400000000000000" pitchFamily="2" charset="0"/>
                      </a:endParaRPr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  <a:tr h="699429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73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4611</TotalTime>
  <Words>686</Words>
  <Application>Microsoft Office PowerPoint</Application>
  <PresentationFormat>A4 (210 x 297 mm)</PresentationFormat>
  <Paragraphs>614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AdLib Win95BT</vt:lpstr>
      <vt:lpstr>Arial</vt:lpstr>
      <vt:lpstr>Calibri</vt:lpstr>
      <vt:lpstr>Calibri Light</vt:lpstr>
      <vt:lpstr>Escolar1</vt:lpstr>
      <vt:lpstr>Escolar4</vt:lpstr>
      <vt:lpstr>HelloTGIF</vt:lpstr>
      <vt:lpstr>KG Primary Penmanship 2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Antonio Ciudad Real Núñez</cp:lastModifiedBy>
  <cp:revision>34</cp:revision>
  <dcterms:created xsi:type="dcterms:W3CDTF">2016-03-03T07:47:23Z</dcterms:created>
  <dcterms:modified xsi:type="dcterms:W3CDTF">2017-01-16T13:05:06Z</dcterms:modified>
</cp:coreProperties>
</file>