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2322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27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11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56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8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53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6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8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246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5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1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7CD9-CB1F-46DD-A817-ED42A37A3B05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15BFA-B2E1-460C-A6FF-5504EAFCC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92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97045"/>
              </p:ext>
            </p:extLst>
          </p:nvPr>
        </p:nvGraphicFramePr>
        <p:xfrm>
          <a:off x="759459" y="730487"/>
          <a:ext cx="5339082" cy="8741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9847"/>
                <a:gridCol w="889847"/>
                <a:gridCol w="889847"/>
                <a:gridCol w="889847"/>
                <a:gridCol w="889847"/>
                <a:gridCol w="889847"/>
              </a:tblGrid>
              <a:tr h="82145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031" y="736942"/>
            <a:ext cx="688405" cy="80241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513" y="737921"/>
            <a:ext cx="481620" cy="82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96568" y="723408"/>
            <a:ext cx="723435" cy="8280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335" y="737921"/>
            <a:ext cx="522331" cy="828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69" y="753935"/>
            <a:ext cx="396000" cy="792000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220671" y="166078"/>
            <a:ext cx="65517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acketeer" panose="02000603000000000000" pitchFamily="2" charset="0"/>
                <a:ea typeface="Bracketeer" panose="02000603000000000000" pitchFamily="2" charset="0"/>
              </a:rPr>
              <a:t>REGISTRO DE ENCARGADOS</a:t>
            </a:r>
            <a:endParaRPr lang="es-E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acketeer" panose="02000603000000000000" pitchFamily="2" charset="0"/>
              <a:ea typeface="Bracketeer" panose="02000603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62632" y="9505890"/>
            <a:ext cx="5484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Bracketeer" panose="02000603000000000000" pitchFamily="2" charset="0"/>
                <a:ea typeface="Bracketeer" panose="02000603000000000000" pitchFamily="2" charset="0"/>
              </a:rPr>
              <a:t>http://www.imageneseducativas.com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91" y="736942"/>
            <a:ext cx="797264" cy="78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6</Words>
  <Application>Microsoft Office PowerPoint</Application>
  <PresentationFormat>A4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Bracketeer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5</cp:revision>
  <dcterms:created xsi:type="dcterms:W3CDTF">2016-09-07T15:16:30Z</dcterms:created>
  <dcterms:modified xsi:type="dcterms:W3CDTF">2016-09-07T16:21:40Z</dcterms:modified>
</cp:coreProperties>
</file>