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47" d="100"/>
          <a:sy n="47" d="100"/>
        </p:scale>
        <p:origin x="2322" y="3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27CD9-CB1F-46DD-A817-ED42A37A3B05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5BFA-B2E1-460C-A6FF-5504EAFCC1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2271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27CD9-CB1F-46DD-A817-ED42A37A3B05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5BFA-B2E1-460C-A6FF-5504EAFCC1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711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27CD9-CB1F-46DD-A817-ED42A37A3B05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5BFA-B2E1-460C-A6FF-5504EAFCC1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5563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27CD9-CB1F-46DD-A817-ED42A37A3B05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5BFA-B2E1-460C-A6FF-5504EAFCC1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689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27CD9-CB1F-46DD-A817-ED42A37A3B05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5BFA-B2E1-460C-A6FF-5504EAFCC1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0534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27CD9-CB1F-46DD-A817-ED42A37A3B05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5BFA-B2E1-460C-A6FF-5504EAFCC1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7643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27CD9-CB1F-46DD-A817-ED42A37A3B05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5BFA-B2E1-460C-A6FF-5504EAFCC1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381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27CD9-CB1F-46DD-A817-ED42A37A3B05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5BFA-B2E1-460C-A6FF-5504EAFCC1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2466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27CD9-CB1F-46DD-A817-ED42A37A3B05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5BFA-B2E1-460C-A6FF-5504EAFCC1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89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27CD9-CB1F-46DD-A817-ED42A37A3B05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5BFA-B2E1-460C-A6FF-5504EAFCC1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053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27CD9-CB1F-46DD-A817-ED42A37A3B05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5BFA-B2E1-460C-A6FF-5504EAFCC1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0168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27CD9-CB1F-46DD-A817-ED42A37A3B05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15BFA-B2E1-460C-A6FF-5504EAFCC1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7920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297045"/>
              </p:ext>
            </p:extLst>
          </p:nvPr>
        </p:nvGraphicFramePr>
        <p:xfrm>
          <a:off x="759459" y="730487"/>
          <a:ext cx="5339082" cy="87414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9847"/>
                <a:gridCol w="889847"/>
                <a:gridCol w="889847"/>
                <a:gridCol w="889847"/>
                <a:gridCol w="889847"/>
                <a:gridCol w="889847"/>
              </a:tblGrid>
              <a:tr h="821456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Imagen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4031" y="736942"/>
            <a:ext cx="688405" cy="802415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513" y="737921"/>
            <a:ext cx="481620" cy="82800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496568" y="723408"/>
            <a:ext cx="723435" cy="828000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9335" y="737921"/>
            <a:ext cx="522331" cy="828000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5969" y="753935"/>
            <a:ext cx="396000" cy="792000"/>
          </a:xfrm>
          <a:prstGeom prst="rect">
            <a:avLst/>
          </a:prstGeom>
        </p:spPr>
      </p:pic>
      <p:sp>
        <p:nvSpPr>
          <p:cNvPr id="15" name="Rectángulo 14"/>
          <p:cNvSpPr/>
          <p:nvPr/>
        </p:nvSpPr>
        <p:spPr>
          <a:xfrm>
            <a:off x="220671" y="166078"/>
            <a:ext cx="655179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acketeer" panose="02000603000000000000" pitchFamily="2" charset="0"/>
                <a:ea typeface="Bracketeer" panose="02000603000000000000" pitchFamily="2" charset="0"/>
              </a:rPr>
              <a:t>REGISTRO DE ENCARGADOS</a:t>
            </a:r>
            <a:endParaRPr lang="es-E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racketeer" panose="02000603000000000000" pitchFamily="2" charset="0"/>
              <a:ea typeface="Bracketeer" panose="02000603000000000000" pitchFamily="2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662632" y="9505890"/>
            <a:ext cx="54842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>
                <a:solidFill>
                  <a:schemeClr val="accent1">
                    <a:lumMod val="75000"/>
                  </a:schemeClr>
                </a:solidFill>
                <a:latin typeface="Bracketeer" panose="02000603000000000000" pitchFamily="2" charset="0"/>
                <a:ea typeface="Bracketeer" panose="02000603000000000000" pitchFamily="2" charset="0"/>
              </a:rPr>
              <a:t>http://www.imageneseducativas.com</a:t>
            </a:r>
          </a:p>
        </p:txBody>
      </p:sp>
      <p:pic>
        <p:nvPicPr>
          <p:cNvPr id="16" name="Imagen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491" y="736942"/>
            <a:ext cx="797264" cy="788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84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6</Words>
  <Application>Microsoft Office PowerPoint</Application>
  <PresentationFormat>A4 (210 x 297 mm)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Bracketeer</vt:lpstr>
      <vt:lpstr>Calibri</vt:lpstr>
      <vt:lpstr>Calibri Light</vt:lpstr>
      <vt:lpstr>Times New Roman</vt:lpstr>
      <vt:lpstr>Tema de Office</vt:lpstr>
      <vt:lpstr>Presentación de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Antonio Ciudad Real Núñez</dc:creator>
  <cp:lastModifiedBy>Antonio Ciudad Real Núñez</cp:lastModifiedBy>
  <cp:revision>5</cp:revision>
  <dcterms:created xsi:type="dcterms:W3CDTF">2016-09-07T15:16:30Z</dcterms:created>
  <dcterms:modified xsi:type="dcterms:W3CDTF">2016-09-07T16:21:40Z</dcterms:modified>
</cp:coreProperties>
</file>