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0" r:id="rId2"/>
    <p:sldId id="258" r:id="rId3"/>
    <p:sldId id="266" r:id="rId4"/>
    <p:sldId id="261" r:id="rId5"/>
    <p:sldId id="267" r:id="rId6"/>
    <p:sldId id="268" r:id="rId7"/>
    <p:sldId id="271" r:id="rId8"/>
    <p:sldId id="273" r:id="rId9"/>
    <p:sldId id="272" r:id="rId10"/>
    <p:sldId id="270" r:id="rId11"/>
    <p:sldId id="274" r:id="rId12"/>
    <p:sldId id="275" r:id="rId13"/>
    <p:sldId id="276" r:id="rId14"/>
    <p:sldId id="277" r:id="rId15"/>
    <p:sldId id="279" r:id="rId16"/>
    <p:sldId id="278" r:id="rId17"/>
  </p:sldIdLst>
  <p:sldSz cx="9906000" cy="6858000" type="A4"/>
  <p:notesSz cx="9144000" cy="6858000"/>
  <p:photoAlbum/>
  <p:defaultTextStyle>
    <a:defPPr>
      <a:defRPr lang="es-ES"/>
    </a:defPPr>
    <a:lvl1pPr marL="0" algn="l" defTabSz="804635" rtl="0" eaLnBrk="1" latinLnBrk="0" hangingPunct="1">
      <a:defRPr sz="1584" kern="1200">
        <a:solidFill>
          <a:schemeClr val="tx1"/>
        </a:solidFill>
        <a:latin typeface="+mn-lt"/>
        <a:ea typeface="+mn-ea"/>
        <a:cs typeface="+mn-cs"/>
      </a:defRPr>
    </a:lvl1pPr>
    <a:lvl2pPr marL="402318" algn="l" defTabSz="804635" rtl="0" eaLnBrk="1" latinLnBrk="0" hangingPunct="1">
      <a:defRPr sz="1584" kern="1200">
        <a:solidFill>
          <a:schemeClr val="tx1"/>
        </a:solidFill>
        <a:latin typeface="+mn-lt"/>
        <a:ea typeface="+mn-ea"/>
        <a:cs typeface="+mn-cs"/>
      </a:defRPr>
    </a:lvl2pPr>
    <a:lvl3pPr marL="804635" algn="l" defTabSz="804635" rtl="0" eaLnBrk="1" latinLnBrk="0" hangingPunct="1">
      <a:defRPr sz="1584" kern="1200">
        <a:solidFill>
          <a:schemeClr val="tx1"/>
        </a:solidFill>
        <a:latin typeface="+mn-lt"/>
        <a:ea typeface="+mn-ea"/>
        <a:cs typeface="+mn-cs"/>
      </a:defRPr>
    </a:lvl3pPr>
    <a:lvl4pPr marL="1206953" algn="l" defTabSz="804635" rtl="0" eaLnBrk="1" latinLnBrk="0" hangingPunct="1">
      <a:defRPr sz="1584" kern="1200">
        <a:solidFill>
          <a:schemeClr val="tx1"/>
        </a:solidFill>
        <a:latin typeface="+mn-lt"/>
        <a:ea typeface="+mn-ea"/>
        <a:cs typeface="+mn-cs"/>
      </a:defRPr>
    </a:lvl4pPr>
    <a:lvl5pPr marL="1609271" algn="l" defTabSz="804635" rtl="0" eaLnBrk="1" latinLnBrk="0" hangingPunct="1">
      <a:defRPr sz="1584" kern="1200">
        <a:solidFill>
          <a:schemeClr val="tx1"/>
        </a:solidFill>
        <a:latin typeface="+mn-lt"/>
        <a:ea typeface="+mn-ea"/>
        <a:cs typeface="+mn-cs"/>
      </a:defRPr>
    </a:lvl5pPr>
    <a:lvl6pPr marL="2011588" algn="l" defTabSz="804635" rtl="0" eaLnBrk="1" latinLnBrk="0" hangingPunct="1">
      <a:defRPr sz="1584" kern="1200">
        <a:solidFill>
          <a:schemeClr val="tx1"/>
        </a:solidFill>
        <a:latin typeface="+mn-lt"/>
        <a:ea typeface="+mn-ea"/>
        <a:cs typeface="+mn-cs"/>
      </a:defRPr>
    </a:lvl6pPr>
    <a:lvl7pPr marL="2413906" algn="l" defTabSz="804635" rtl="0" eaLnBrk="1" latinLnBrk="0" hangingPunct="1">
      <a:defRPr sz="1584" kern="1200">
        <a:solidFill>
          <a:schemeClr val="tx1"/>
        </a:solidFill>
        <a:latin typeface="+mn-lt"/>
        <a:ea typeface="+mn-ea"/>
        <a:cs typeface="+mn-cs"/>
      </a:defRPr>
    </a:lvl7pPr>
    <a:lvl8pPr marL="2816223" algn="l" defTabSz="804635" rtl="0" eaLnBrk="1" latinLnBrk="0" hangingPunct="1">
      <a:defRPr sz="1584" kern="1200">
        <a:solidFill>
          <a:schemeClr val="tx1"/>
        </a:solidFill>
        <a:latin typeface="+mn-lt"/>
        <a:ea typeface="+mn-ea"/>
        <a:cs typeface="+mn-cs"/>
      </a:defRPr>
    </a:lvl8pPr>
    <a:lvl9pPr marL="3218541" algn="l" defTabSz="804635" rtl="0" eaLnBrk="1" latinLnBrk="0" hangingPunct="1">
      <a:defRPr sz="15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660"/>
  </p:normalViewPr>
  <p:slideViewPr>
    <p:cSldViewPr snapToGrid="0" showGuides="1">
      <p:cViewPr varScale="1">
        <p:scale>
          <a:sx n="63" d="100"/>
          <a:sy n="63" d="100"/>
        </p:scale>
        <p:origin x="1668" y="72"/>
      </p:cViewPr>
      <p:guideLst>
        <p:guide orient="horz" pos="213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deg"/>
          <inkml:channelProperty channel="T" name="resolution" value="1" units="1/dev"/>
        </inkml:channelProperties>
      </inkml:inkSource>
      <inkml:timestamp xml:id="ts0" timeString="2015-09-09T09:45:10.892"/>
    </inkml:context>
    <inkml:brush xml:id="br0">
      <inkml:brushProperty name="width" value="0.46667" units="cm"/>
      <inkml:brushProperty name="height" value="0.46667" units="cm"/>
      <inkml:brushProperty name="color" value="#FFFFFF"/>
      <inkml:brushProperty name="fitToCurve" value="1"/>
    </inkml:brush>
  </inkml:definitions>
  <inkml:traceGroup>
    <inkml:annotationXML>
      <emma:emma xmlns:emma="http://www.w3.org/2003/04/emma" version="1.0">
        <emma:interpretation id="{902E01DE-929A-4046-9B78-61274846D690}" emma:medium="tactile" emma:mode="ink">
          <msink:context xmlns:msink="http://schemas.microsoft.com/ink/2010/main" type="inkDrawing" rotatedBoundingBox="16074,5874 23058,6183 22975,8070 15991,7762" shapeName="Other"/>
        </emma:interpretation>
      </emma:emma>
    </inkml:annotationXML>
    <inkml:trace contextRef="#ctx0" brushRef="#br0">445 990 4 0,'25'0'18'0,"0"-7"-5"0,-5-46 6 15,-4-21 1-15,-16-17-12 16,0-14-5-16,0-2-3 16,-38 4 0-16,-10 3 2 15,-12 24 0-15,-3 21 46 16,-8 21 1-16,5 26-18 16,9 8-4-16,10 2 5 15,8 45-14-15,12 15-9 16,10 17-2-16,17 8 1 15,0 6 1-15,36-1 2 0,24-6-2 16,12-18-2-16,10-19-4 16,11-29-1-16,-2-20-2 15,8-30 2-15,-14-37 4 16,-6-21-4-16,-15-16 1 16,-29-7 0-16,-32-5-3 15,-6 6-6-15,-57 19 4 16,-23 27-1-16,-15 20 3 15,-1 38 0-15,8 6-1 16,-4 30 1-16,12 36 1 16,17 23 7-16,12 4 3 15,15 5-2-15,31 0 2 16,8-9-4-16,2-10-1 0,46-14-6 16,28-23 0-1,9-42-3-15,14 0 3 0,2-76 3 16,1-20 1-16,-1-30-2 15,-15-9 1-15,-23 14-3 16,-15 15 0-16,-36 40-3 16,-12 26 1-16,0 29 2 15,-12 11 5-15,-26 23-4 16,0 57-2-16,16 24 1 16,9 22 0-16,13 2 4 15,16-8-2-15,41-11-1 16,9-22-1-16,11-32 0 0,-11-38 0 15,0-17-5 1,-9-51 5-16,4-37 3 0,-23-23-1 16,-6-12 1-16,-26 1-3 15,-6 11 0-15,-22 24-1 16,-32 25 2-16,-9 27 0 16,-4 30-1-16,4 5 0 15,-5 54 0-15,18 34 1 16,12 32-1-16,19 18 3 15,19-1 0-15,16-1-1 16,45-8 0-16,18-16-2 16,9-36 0-16,-2-39-1 15,9-37-2-15,-10-50 3 16,11-58 0-16,-11-33 1 16,-19-11 0-16,-17-3-1 0,-40 12-2 15,-9 19 0-15,-50 23 2 16,-30 31 3-16,-15 30-2 15,-4 33-1-15,8 7 0 16,-4 45 0-16,12 38 1 16,7 23 0-16,23 14 1 15,14-2 3-15,26 2-2 16,13-6-1-16,0-14-2 16,38-20 0-16,17-23 0 15,8-34-2-15,6-23-3 16,11-37 3-16,-4-49 2 15,-13-22 0-15,-18-6-1 0,-13 3-4 16,-32 11-8-16,0 23 9 16,-49 20 4-16,-33 20 2 15,-25 22-2-15,-17 15 0 16,-16 0 0-16,1 38 0 16,15 20 0-16,20 7 0 15,21 12 5-15,23 5 0 16,22 4 0-16,19 5-2 15,19-3 0-15,0-9-3 16,35-21 0-16,22-33-1 16,12-25-3-16,24-7 4 15,1-59 0-15,15-26 1 16,-15-13 2-16,-11-4-3 0,-26 7 0 16,-25 12-6-1,-29 12-2-15,-3 21 2 0,-35 19 6 16,-25 21 0-16,-26 17 0 15,-2 0-6-15,-10 45 6 16,2 24-1-16,14 14 1 16,21 8 3-16,17 3-2 15,9 0 2-15,19 1 0 16,13-12-1-16,3-18-1 16,10-20-1-16,37-28-3 15,16-17 1-15,20-27 1 16,15-51 1-16,4-27 3 0,-1-18-1 15,-18-8-1 1,-20 9-1-16,-25 22-6 0,-22 32 0 16,-13 27 4-16,-3 30 2 15,0 11 6-15,0 0-4 16,-19 49 1-16,13 27-3 16,-7 27 0-16,10 4 0 15,3-4 2-15,0 4-2 16,41-11 1-16,19-1-1 15,10-10-1-15,9-22 1 16,0-26-3-16,1-31 3 16,-14-6-5-16,-9-43 5 15,-5-31 1-15,-21-15 1 16,-12-5-1-16,-6 5 0 16,-13 16 0-16,-10 4-1 0,-34 11 0 15,-23 20 2-15,-9 11 0 16,-6 27-2-16,-4 0 1 15,4 34 1-15,3 22 0 16,5 6 2-16,21 3-3 16,18 6 1-16,19 1 0 15,16-7 0-15,0-8-4 16,16-9 2-16,28-20-2 16,16-21 0-16,1-7-3 15,5-40 4-15,1-27 1 16,-17-15 1-16,-8-2 2 15,-26-3-3-15,-16 14 0 0,0 6 0 16,-55 16 1-16,-11 17 0 16,-22 16-1-16,-8 18 1 15,-8 10-1-15,5 38 0 16,4 18 0-16,26 11 0 16,11 14 0-16,33 13-1 15,12 6 1-15,13 0 0 16,19 0 0-16,36-17 0 15,14-20-1-15,10-34 0 16,3-39-3-16,-2-29-4 16,-4-61 8-16,4-36 2 15,-14-16 0-15,-6-10-2 0,-24 15 0 16,-25 23-7-16,-11 25 1 16,-6 24 4-16,-48 25 2 15,-6 21 0-15,-6 19 0 16,-14 6-1-16,4 45 0 15,4 22 1-15,-5 10 0 16,17 9 0-16,22 6 1 16,26 1-1-16,12 4 2 15,12-7-2-15,45-9 1 16,22-15-2-16,7-29 1 16,-1-34-3-16,8-9 1 15,-5-63 1-15,4-33 1 16,-9-17 3-16,-14-5-3 0,-12 3 1 15,-21 18 0 1,-25 17 0-16,-11 22 0 0,0 13-1 16,0 20 3-16,-22 16 0 15,-3 9-2-15,6 17 0 16,0 45-2-16,16 21 2 16,3 24-1-16,0 13 1 15,47 3 1-15,24-7-2 16,11-11 0-16,6-30 0 15,5-40-2-15,-8-35-1 16,-2-24 0-16,-7-56 3 16,-10-31 3-16,-11-20-3 15,-24-1-2-15,-12 1-2 16,-19 9 1-16,0 13 3 16,-36 13 0-16,-16 24 0 0,-12 40 1 15,-12 32-1-15,-4 11-1 16,7 58 1-16,7 17 2 15,19 19 3-15,8 15 0 16,20 15 0-16,16 4-1 16,3-2 1-16,25-14-2 15,39-32 2-15,21-30-5 16,10-43-1-16,10-18 1 16,7-45-1-16,-8-47 1 15,0-26 2-15,-15-28-1 16,0-9 0-16,-22 10-1 15,-23 14 2-15,-22 24-2 0,-22 24 1 16,-19 25 0-16,-48 41 3 16,-31 17-3-16,-6 48-2 15,-14 44 1-15,11 22 0 16,5 17 0-16,23 12 0 16,21 3 3-16,27-2 3 15,21-18-5-15,10-18 3 16,38-18-4-16,39-35-1 15,8-28 0-15,14-27-1 16,-1-49 1-16,-4-47 1 16,2-31 2-16,-17-21 0 15,-15 5-1-15,-20 8-1 0,-12 17 3 16,-23 21-1-16,-9 16-2 16,0 29 1-1,-9 19 0-15,-35 31 4 0,-11 2-5 16,-5 53 8-16,3 44-4 15,7 36-4-15,-5 37 0 16,14 18 0-16,3 0 0 16,16-16-1-16,13-26 1 15,9-39 0-15,9-32 0 16,45-42-2-16,13-33-2 16,21-23 0-16,21-62 4 15,-2-43 4-15,14-27-1 16,-14-15-2-16,5 0 1 15,-24 9-2-15,-6 29 1 16,-21 36 0-16,-20 33-1 0,-22 34 0 16,-13 21 1-16,-6 8 3 15,0 3-3-15,0 42 4 16,0 30-5-16,0 30 0 16,16 23-1-16,3 15 1 15,16 0 0-15,7-4-1 16,5-15 1-16,13-22-1 15,6-29-1-15,24-35 0 16,4-38-5-16,21-31 4 16,8-61 3-16,-2-39 1 15,-11-21 0-15,-11-9 1 16,-20 1-1-16,-19 23 0 16,-24 24-1-16,-28 31 1 0,-8 29 2 15,-8 27-1-15,-47 26-1 16,-8 6-1-16,-16 59-1 15,-4 30 0-15,7 27 1 16,9 16-1-16,26-2 1 16,19 3 0-16,22-8 0 15,6 1 0-15,43-23-2 16,17-20 2-16,16-39-2 16,6-41-1-16,24-13 0 15,-1-73 3-15,9-38 0 16,7-37 1-16,-4-27 0 15,-5-10 0-15,-6 11 0 0,-24 12 0 16,-25 25 0-16,-22 24 0 16,-25 31 2-16,-16 34-2 15,-10 35 2-15,-34 17-2 16,-3 24 0-16,-10 45-1 16,9 24 0-16,-6 27 0 15,16 11 0-15,13 7-1 16,19-8 1-16,6-6-1 15,0-11 1-15,28-26 0 16,16-22-2-16,13-40-3 16,1-25 2-16,5-11-1 15,3-55 4-15,8-23 3 0,-11-21-1 16,3-5-1-16,-9-2 1 16,-18 12-2-16,-17 17 3 15,-22 18-3-15,0 20 2 16,-19 20 1-16,-39 27-3 15,-5 3 0-15,-3 33-1 16,6 37 1-16,-1 25 0 16,20 13 0-16,3 12 0 15,16-2 0-15,16-5-1 16,6-6 1-16,0-20 0 16,28-19-2-16,19-21 1 15,24-36-5-15,14-11 3 16,16-60 2-16,7-43 1 15,6-23 1-15,-9-13 0 16,-32-1-1-16,-26 20 1 0,-25 21 0 16,-22 29-1-16,0 22 0 15,-28 24 1-15,-29 20-1 16,-22 4 0-16,-10 52 0 16,-6 28 0-16,15 30-1 15,17 22 1-15,22 14-1 16,22 2 1-16,19-3 0 15,0-11-1-15,57-23-1 16,12-33 2-16,24-48-2 16,9-30-3-16,5-71 2 15,13-56 3-15,-9-49 1 16,3-29-1-16,-15-8 1 0,-17 10-1 16,-24 29 1-16,-33 26-1 15,-25 37-2-15,0 36 2 16,-61 38 1-16,-18 37-1 15,-25 44-1-15,-17 66 1 16,0 38 0-16,1 21 0 16,29 8 0-16,17-3 0 15,33-15 3-15,38-22 0 16,3-23-1-16,44-32-2 16,36-32 0-16,21-39-4 15,6-17 2-15,11-82 0 16,0-41 2-16,-5-36 2 15,-4-21-1-15,-18 1 0 0,-18 14-1 16,-28 23 0-16,-23 33 2 16,-22 45-2-16,-22 35 2 15,-39 35 0-15,-24 12 0 16,-14 63-3-16,-2 39 2 16,13 31-1-16,11 15 0 15,20 7 0-15,22-1-1 16,29-16 0-16,6-22 0 15,38-38 1-15,25-39-2 16,17-48-3-16,8-20 1 16,16-83 2-16,11-48 2 15,-8-44 0-15,-11-15 0 0,-14 1-2 16,-27 13-11-16,-33 33-1 16,-22 34 10-16,-16 43 1 15,-48 44 3-15,-28 39 0 16,-16 12 0-16,-15 72 0 15,-1 33 1-15,17 28 3 16,11 15-3-16,33-2 0 16,22-5 2-16,25-16 1 15,16-29-4-15,3-42 0 16,41-44 0-16,16-22-7 16,17-83 3-16,8-55 4 15,-3-37 2-15,-5-21-2 16,-30 7-10-16,-28 36-3 15,-19 44 4-15,-19 50 9 16,-44 52 3-16,-17 14-2 0,-14 66-2 16,-21 37-3-16,-2 15-21 15,6 8-36-15,7 1-43 16,14-14-80-16</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deg"/>
          <inkml:channelProperty channel="T" name="resolution" value="1" units="1/dev"/>
        </inkml:channelProperties>
      </inkml:inkSource>
      <inkml:timestamp xml:id="ts0" timeString="2015-09-09T09:45:13.374"/>
    </inkml:context>
    <inkml:brush xml:id="br0">
      <inkml:brushProperty name="width" value="0.46667" units="cm"/>
      <inkml:brushProperty name="height" value="0.46667" units="cm"/>
      <inkml:brushProperty name="color" value="#FFFFFF"/>
      <inkml:brushProperty name="fitToCurve" value="1"/>
    </inkml:brush>
  </inkml:definitions>
  <inkml:traceGroup>
    <inkml:annotationXML>
      <emma:emma xmlns:emma="http://www.w3.org/2003/04/emma" version="1.0">
        <emma:interpretation id="{B37CFB13-A4CF-4762-87D9-93C26AFBD774}" emma:medium="tactile" emma:mode="ink">
          <msink:context xmlns:msink="http://schemas.microsoft.com/ink/2010/main" type="writingRegion" rotatedBoundingBox="13628,13701 12859,15707 11045,15013 11814,13006"/>
        </emma:interpretation>
      </emma:emma>
    </inkml:annotationXML>
    <inkml:traceGroup>
      <inkml:annotationXML>
        <emma:emma xmlns:emma="http://www.w3.org/2003/04/emma" version="1.0">
          <emma:interpretation id="{E7E15340-5EF6-4559-95DF-6A6014884202}" emma:medium="tactile" emma:mode="ink">
            <msink:context xmlns:msink="http://schemas.microsoft.com/ink/2010/main" type="paragraph" rotatedBoundingBox="13628,13701 12859,15707 11045,15013 11814,13006" alignmentLevel="1"/>
          </emma:interpretation>
        </emma:emma>
      </inkml:annotationXML>
      <inkml:traceGroup>
        <inkml:annotationXML>
          <emma:emma xmlns:emma="http://www.w3.org/2003/04/emma" version="1.0">
            <emma:interpretation id="{72DDA2F3-3EB6-4C1E-882E-FE4F0F3F03D3}" emma:medium="tactile" emma:mode="ink">
              <msink:context xmlns:msink="http://schemas.microsoft.com/ink/2010/main" type="line" rotatedBoundingBox="13628,13701 12859,15707 11045,15013 11814,13006"/>
            </emma:interpretation>
          </emma:emma>
        </inkml:annotationXML>
        <inkml:traceGroup>
          <inkml:annotationXML>
            <emma:emma xmlns:emma="http://www.w3.org/2003/04/emma" version="1.0">
              <emma:interpretation id="{3D997206-A9AE-43CF-A71F-235BA7B7AA22}" emma:medium="tactile" emma:mode="ink">
                <msink:context xmlns:msink="http://schemas.microsoft.com/ink/2010/main" type="inkWord" rotatedBoundingBox="13628,13701 12859,15707 11045,15013 11814,13006"/>
              </emma:interpretation>
              <emma:one-of disjunction-type="recognition" id="oneOf0">
                <emma:interpretation id="interp0" emma:lang="es-ES" emma:confidence="0">
                  <emma:literal>e*</emma:literal>
                </emma:interpretation>
                <emma:interpretation id="interp1" emma:lang="es-ES" emma:confidence="0">
                  <emma:literal>o*</emma:literal>
                </emma:interpretation>
                <emma:interpretation id="interp2" emma:lang="es-ES" emma:confidence="0">
                  <emma:literal>0*</emma:literal>
                </emma:interpretation>
                <emma:interpretation id="interp3" emma:lang="es-ES" emma:confidence="0">
                  <emma:literal>co*</emma:literal>
                </emma:interpretation>
                <emma:interpretation id="interp4" emma:lang="es-ES" emma:confidence="0">
                  <emma:literal>ecoso</emma:literal>
                </emma:interpretation>
              </emma:one-of>
            </emma:emma>
          </inkml:annotationXML>
          <inkml:trace contextRef="#ctx0" brushRef="#br0">682 1104 92 0,'0'142'109'0,"19"38"-46"16,41 18-28-16,23-16-8 15,-4-44-13-15,6-55-6 16,-5-63-6-16,-1-20-2 16,1-70 3-16,-7-50 1 15,-4-43 12-15,-11-42-10 16,-11-18-5-16,-25-1 3 15,-22 24-4-15,0 42 0 16,-39 48-1-16,-24 48 1 16,-6 32 0-16,-7 30 0 15,-4 17 0-15,11 63 8 16,6 36 2-16,14 34 6 0,24 26 4 16,22 21-1-16,3 9-5 15,44-4 0-15,39-19-7 16,32-41-5-16,5-56-2 15,4-64-5-15,-14-41 0 16,-6-90 0-16,-14-56 5 16,-21-47 2-16,-11-18-2 15,-30 4-22-15,-18 32-2 16,-10 50 11-16,-35 49 8 16,-35 37-1-16,-19 39 6 15,-5 19-3-15,-8 39 3 16,-7 59 0-16,8 44 11 15,15 43 2-15,17 29 1 0,18 15-2 16,42-8-2-16,9-21 0 16,6-42-6-16,38-58-2 15,8-62-2-15,-2-45-8 16,10-96-5-16,0-72 13 16,0-61 12-16,-5-37-12 15,-17-10-4-15,-29 23-14 16,-9 47 4-16,-22 48 1 15,-44 60 4-15,-27 50 9 16,-8 52-3-16,-7 11 3 16,1 72 0-16,-2 45 12 15,18 38-2-15,8 40 0 0,20 22 1 16,22 13-1 0,31-8-6-16,10-20 3 0,41-38-7 15,32-55 0-15,-3-72-1 16,12-45-7-16,11-88 0 15,-5-80 8-15,4-48 5 16,-9-41-4-16,-20-19-1 16,-19 18-17-16,-28 41-5 15,-16 56 6-15,-16 54 13 16,-44 52 2-16,-20 45-1 16,-5 10 1-16,-13 60 1 15,-4 42 3-15,4 39 6 16,15 33-2-16,20 20 2 15,22 9-3-15,22 0 0 16,19-11-3-16,19-26-2 0,38-41-1 16,6-58 0-16,4-60-3 15,9-47-8-15,1-102 11 16,-5-69 3-16,4-41-3 16,-16-12-5-16,-27 17-7 15,-27 62-9-15,-6 52 7 16,-55 55 14-16,-20 44 0 15,-23 34 1-15,-17 0-1 16,-6 55 5-16,-2 34-4 16,2 12 0-16,8 29 2 15,20 18 3-15,24 11-1 16,28 20-1-16,31 5 2 0,10-8-4 16,54-20 0-16,34-39-2 15,17-49-1-15,10-64 0 16,-8-46-7-16,5-99 8 15,-8-55 1-15,-2-45 3 16,-14-15-3-16,-25 11-1 16,-25 32-4-16,-38 38-6 15,-3 44 1-15,-51 34 2 16,-12 34 7-16,-17 35-1 16,-15 28 0-16,-12 39 1 15,-8 50 4-15,-9 31 4 16,10 21-1-16,12 25 0 15,26 23 0-15,32 17-4 0,34 11 2 16,13-7 1-16,47-24-3 16,42-41-1-16,16-67-2 15,2-78-3-15,-5-55-9 16,-7-105 12-16,-9-62 4 16,-4-43-1-16,-16-15-2 15,-14 15-1-15,-30 39-5 16,-22 47-13-16,-17 51 2 15,-40 48 13-15,-18 40 3 16,-23 40 0-16,-17 17 0 16,-9 63 1-16,-5 34 10 15,5 20-1-15,13 21 5 0,28 10-10 16,26 17 3 0,29 18-1-16,25-8-2 0,3-9 0 15,41-35-4-15,28-48-1 16,24-63-1-16,14-39-6 15,8-106-3-15,-2-67 10 16,-1-45 6-16,-21-24-6 16,-28 9-3-16,-27 33-8 15,-33 60-2-15,-3 46 6 16,-47 48 7-16,-27 48 7 16,-8 0-7-16,-20 65 5 15,-11 40 2-15,-2 35 4 16,8 33 2-16,14 25-6 15,33 12 0-15,22 13 0 16,26-13-5-16,12-17 1 0,0-48-3 16,41-59 0-16,17-68-2 15,8-43-12-15,13-96 1 16,6-64 10-16,1-39-1 16,-7-10 0-16,-32 31-8 15,-17 55-10-15,-30 51 9 16,-3 46 13-16,-46 28 1 15,-14 23 5-15,-6 9-4 16,-8 45 13-16,-2 16-8 16,22 23 1-16,12 9-3 15,17 9 2-15,12-3-6 16,10-6-1-16,6-15 2 0,0-22-2 16,0-19 1-16,0-16-1 15,0-10 0-15,0-5 1 16,0 3-1-16,0-3 2 15,-10-1-2-15,-2-4 3 16,-1-4-2-16,-3-2-1 16,10-4-17-16,3 0-36 15,3 0-108-15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157EEB-0404-456F-8650-4CFAE10092BB}" type="datetimeFigureOut">
              <a:rPr lang="es-ES" smtClean="0"/>
              <a:t>08/09/2016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159841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157EEB-0404-456F-8650-4CFAE10092BB}" type="datetimeFigureOut">
              <a:rPr lang="es-ES" smtClean="0"/>
              <a:t>08/09/2016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331043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157EEB-0404-456F-8650-4CFAE10092BB}" type="datetimeFigureOut">
              <a:rPr lang="es-ES" smtClean="0"/>
              <a:t>08/09/2016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178687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157EEB-0404-456F-8650-4CFAE10092BB}" type="datetimeFigureOut">
              <a:rPr lang="es-ES" smtClean="0"/>
              <a:t>08/09/2016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206676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157EEB-0404-456F-8650-4CFAE10092BB}" type="datetimeFigureOut">
              <a:rPr lang="es-ES" smtClean="0"/>
              <a:t>08/09/2016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42712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1157EEB-0404-456F-8650-4CFAE10092BB}" type="datetimeFigureOut">
              <a:rPr lang="es-ES" smtClean="0"/>
              <a:t>08/09/2016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27986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157EEB-0404-456F-8650-4CFAE10092BB}" type="datetimeFigureOut">
              <a:rPr lang="es-ES" smtClean="0"/>
              <a:t>08/09/2016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102218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157EEB-0404-456F-8650-4CFAE10092BB}" type="datetimeFigureOut">
              <a:rPr lang="es-ES" smtClean="0"/>
              <a:t>08/09/2016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41873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57EEB-0404-456F-8650-4CFAE10092BB}" type="datetimeFigureOut">
              <a:rPr lang="es-ES" smtClean="0"/>
              <a:t>08/09/2016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63080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157EEB-0404-456F-8650-4CFAE10092BB}" type="datetimeFigureOut">
              <a:rPr lang="es-ES" smtClean="0"/>
              <a:t>08/09/2016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103083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157EEB-0404-456F-8650-4CFAE10092BB}" type="datetimeFigureOut">
              <a:rPr lang="es-ES" smtClean="0"/>
              <a:t>08/09/2016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C01075-CED4-4281-9E33-90F9BDA0F4BA}" type="slidenum">
              <a:rPr lang="es-ES" smtClean="0"/>
              <a:t>‹Nº›</a:t>
            </a:fld>
            <a:endParaRPr lang="es-ES"/>
          </a:p>
        </p:txBody>
      </p:sp>
    </p:spTree>
    <p:extLst>
      <p:ext uri="{BB962C8B-B14F-4D97-AF65-F5344CB8AC3E}">
        <p14:creationId xmlns:p14="http://schemas.microsoft.com/office/powerpoint/2010/main" val="19708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57EEB-0404-456F-8650-4CFAE10092BB}" type="datetimeFigureOut">
              <a:rPr lang="es-ES" smtClean="0"/>
              <a:t>08/09/2016</a:t>
            </a:fld>
            <a:endParaRPr lang="es-E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01075-CED4-4281-9E33-90F9BDA0F4BA}" type="slidenum">
              <a:rPr lang="es-ES" smtClean="0"/>
              <a:t>‹Nº›</a:t>
            </a:fld>
            <a:endParaRPr lang="es-ES"/>
          </a:p>
        </p:txBody>
      </p:sp>
    </p:spTree>
    <p:extLst>
      <p:ext uri="{BB962C8B-B14F-4D97-AF65-F5344CB8AC3E}">
        <p14:creationId xmlns:p14="http://schemas.microsoft.com/office/powerpoint/2010/main" val="20006420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1.png"/><Relationship Id="rId7" Type="http://schemas.openxmlformats.org/officeDocument/2006/relationships/customXml" Target="../ink/ink2.xml"/><Relationship Id="rId12" Type="http://schemas.openxmlformats.org/officeDocument/2006/relationships/image" Target="../media/image20.png"/><Relationship Id="rId2" Type="http://schemas.openxmlformats.org/officeDocument/2006/relationships/customXml" Target="../ink/ink1.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emf"/><Relationship Id="rId11" Type="http://schemas.openxmlformats.org/officeDocument/2006/relationships/image" Target="../media/image19.png"/><Relationship Id="rId15" Type="http://schemas.openxmlformats.org/officeDocument/2006/relationships/image" Target="../media/image23.png"/><Relationship Id="rId10" Type="http://schemas.openxmlformats.org/officeDocument/2006/relationships/image" Target="../media/image18.png"/><Relationship Id="rId9" Type="http://schemas.openxmlformats.org/officeDocument/2006/relationships/image" Target="../media/image3.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584360" y="4000504"/>
            <a:ext cx="184730" cy="923330"/>
          </a:xfrm>
          <a:prstGeom prst="rect">
            <a:avLst/>
          </a:prstGeom>
          <a:noFill/>
        </p:spPr>
        <p:txBody>
          <a:bodyPr wrap="none" lIns="91440" tIns="45720" rIns="91440" bIns="45720">
            <a:spAutoFit/>
          </a:bodyPr>
          <a:lstStyle/>
          <a:p>
            <a:pPr algn="ct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3 CuadroTexto"/>
          <p:cNvSpPr txBox="1"/>
          <p:nvPr/>
        </p:nvSpPr>
        <p:spPr>
          <a:xfrm>
            <a:off x="365130" y="349499"/>
            <a:ext cx="9175739" cy="2554545"/>
          </a:xfrm>
          <a:prstGeom prst="rect">
            <a:avLst/>
          </a:prstGeom>
          <a:noFill/>
        </p:spPr>
        <p:txBody>
          <a:bodyPr wrap="square" rtlCol="0">
            <a:spAutoFit/>
          </a:bodyPr>
          <a:lstStyle/>
          <a:p>
            <a:pPr algn="ctr"/>
            <a:r>
              <a:rPr lang="es-ES_tradnl" sz="8000" b="1" dirty="0" smtClean="0">
                <a:latin typeface="KG June Bug" panose="02000506000000020003" pitchFamily="2" charset="0"/>
                <a:ea typeface="Xiomara" pitchFamily="66" charset="0"/>
              </a:rPr>
              <a:t>Evaluación Inicial </a:t>
            </a:r>
          </a:p>
          <a:p>
            <a:pPr algn="ctr"/>
            <a:r>
              <a:rPr lang="es-ES_tradnl" sz="8000" b="1" dirty="0" smtClean="0">
                <a:latin typeface="KG June Bug" panose="02000506000000020003" pitchFamily="2" charset="0"/>
                <a:ea typeface="Xiomara" pitchFamily="66" charset="0"/>
              </a:rPr>
              <a:t>5 </a:t>
            </a:r>
            <a:r>
              <a:rPr lang="es-ES_tradnl" sz="8000" b="1" dirty="0" smtClean="0">
                <a:latin typeface="KG June Bug" panose="02000506000000020003" pitchFamily="2" charset="0"/>
                <a:ea typeface="Xiomara" pitchFamily="66" charset="0"/>
              </a:rPr>
              <a:t>años</a:t>
            </a:r>
            <a:endParaRPr lang="es-ES_tradnl" sz="8000" b="1" dirty="0">
              <a:latin typeface="KG June Bug" panose="02000506000000020003" pitchFamily="2" charset="0"/>
              <a:ea typeface="Xiomara" pitchFamily="66"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759" y="5188036"/>
            <a:ext cx="3970354" cy="1076339"/>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0905" y="6208360"/>
            <a:ext cx="1581805" cy="499059"/>
          </a:xfrm>
          <a:prstGeom prst="rect">
            <a:avLst/>
          </a:prstGeom>
        </p:spPr>
      </p:pic>
      <p:sp>
        <p:nvSpPr>
          <p:cNvPr id="10" name="CuadroTexto 9"/>
          <p:cNvSpPr txBox="1"/>
          <p:nvPr/>
        </p:nvSpPr>
        <p:spPr>
          <a:xfrm>
            <a:off x="2873934" y="6457890"/>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
        <p:nvSpPr>
          <p:cNvPr id="11" name="3 CuadroTexto"/>
          <p:cNvSpPr txBox="1"/>
          <p:nvPr/>
        </p:nvSpPr>
        <p:spPr>
          <a:xfrm>
            <a:off x="706874" y="2641419"/>
            <a:ext cx="8895932" cy="1569660"/>
          </a:xfrm>
          <a:prstGeom prst="rect">
            <a:avLst/>
          </a:prstGeom>
          <a:noFill/>
        </p:spPr>
        <p:txBody>
          <a:bodyPr wrap="square" rtlCol="0">
            <a:spAutoFit/>
          </a:bodyPr>
          <a:lstStyle/>
          <a:p>
            <a:pPr algn="ctr"/>
            <a:r>
              <a:rPr lang="es-ES_tradnl" sz="9600" b="1" dirty="0" smtClean="0">
                <a:latin typeface="KG June Bug" panose="02000506000000020003" pitchFamily="2" charset="0"/>
                <a:ea typeface="Xiomara" pitchFamily="66" charset="0"/>
              </a:rPr>
              <a:t>Nivel inicial</a:t>
            </a:r>
            <a:endParaRPr lang="es-ES_tradnl" sz="9600" b="1" dirty="0">
              <a:latin typeface="KG June Bug" panose="02000506000000020003" pitchFamily="2" charset="0"/>
              <a:ea typeface="Xiomara" pitchFamily="66" charset="0"/>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5366" y="1047"/>
            <a:ext cx="1007344" cy="996275"/>
          </a:xfrm>
          <a:prstGeom prst="rect">
            <a:avLst/>
          </a:prstGeom>
        </p:spPr>
      </p:pic>
      <p:sp>
        <p:nvSpPr>
          <p:cNvPr id="13" name="3 CuadroTexto"/>
          <p:cNvSpPr txBox="1"/>
          <p:nvPr/>
        </p:nvSpPr>
        <p:spPr>
          <a:xfrm>
            <a:off x="566970" y="4006643"/>
            <a:ext cx="8895932" cy="1569660"/>
          </a:xfrm>
          <a:prstGeom prst="rect">
            <a:avLst/>
          </a:prstGeom>
          <a:noFill/>
        </p:spPr>
        <p:txBody>
          <a:bodyPr wrap="square" rtlCol="0">
            <a:spAutoFit/>
          </a:bodyPr>
          <a:lstStyle/>
          <a:p>
            <a:pPr algn="ctr"/>
            <a:r>
              <a:rPr lang="es-ES_tradnl" sz="9600" b="1" dirty="0" smtClean="0">
                <a:latin typeface="KG June Bug" panose="02000506000000020003" pitchFamily="2" charset="0"/>
                <a:ea typeface="Xiomara" pitchFamily="66" charset="0"/>
              </a:rPr>
              <a:t>CURSO 2016-2107</a:t>
            </a:r>
            <a:endParaRPr lang="es-ES_tradnl" sz="9600" b="1" dirty="0">
              <a:latin typeface="KG June Bug" panose="02000506000000020003" pitchFamily="2" charset="0"/>
              <a:ea typeface="Xiomara" pitchFamily="66"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40778"/>
            <a:ext cx="2442591" cy="3556005"/>
          </a:xfrm>
          <a:prstGeom prst="rect">
            <a:avLst/>
          </a:prstGeom>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269" y="796708"/>
            <a:ext cx="2504527" cy="3500075"/>
          </a:xfrm>
          <a:prstGeom prst="rect">
            <a:avLst/>
          </a:prstGeom>
        </p:spPr>
      </p:pic>
    </p:spTree>
    <p:extLst>
      <p:ext uri="{BB962C8B-B14F-4D97-AF65-F5344CB8AC3E}">
        <p14:creationId xmlns:p14="http://schemas.microsoft.com/office/powerpoint/2010/main" val="126487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667" y="2494265"/>
            <a:ext cx="3807866" cy="2749596"/>
          </a:xfrm>
          <a:prstGeom prst="rect">
            <a:avLst/>
          </a:prstGeom>
        </p:spPr>
      </p:pic>
      <p:sp>
        <p:nvSpPr>
          <p:cNvPr id="6" name="11 CuadroTexto"/>
          <p:cNvSpPr txBox="1"/>
          <p:nvPr/>
        </p:nvSpPr>
        <p:spPr>
          <a:xfrm>
            <a:off x="381000" y="1322760"/>
            <a:ext cx="8072494" cy="830997"/>
          </a:xfrm>
          <a:prstGeom prst="rect">
            <a:avLst/>
          </a:prstGeom>
          <a:noFill/>
        </p:spPr>
        <p:txBody>
          <a:bodyPr wrap="square" rtlCol="0">
            <a:spAutoFit/>
          </a:bodyPr>
          <a:lstStyle/>
          <a:p>
            <a:r>
              <a:rPr lang="es-ES_tradnl" sz="2400" b="1" i="1" dirty="0">
                <a:latin typeface="Escolar1" panose="00000400000000000000" pitchFamily="2" charset="0"/>
              </a:rPr>
              <a:t>Ficha 9</a:t>
            </a:r>
            <a:r>
              <a:rPr lang="es-ES_tradnl" sz="2400" b="1" i="1" dirty="0" smtClean="0">
                <a:latin typeface="Escolar1" panose="00000400000000000000" pitchFamily="2" charset="0"/>
              </a:rPr>
              <a:t>: Colorea la oveja pequeña, rodea con un cuadrado la mediana y tacha la grande.</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615" y="2231455"/>
            <a:ext cx="2578265" cy="1861722"/>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122" y="4042896"/>
            <a:ext cx="1918890" cy="1385598"/>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17" name="CuadroTexto 16"/>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427199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266869"/>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10: Señala mediante </a:t>
            </a:r>
            <a:r>
              <a:rPr lang="es-ES_tradnl" sz="2400" b="1" i="1" dirty="0" err="1" smtClean="0">
                <a:latin typeface="Escolar1" panose="00000400000000000000" pitchFamily="2" charset="0"/>
              </a:rPr>
              <a:t>gomets</a:t>
            </a:r>
            <a:r>
              <a:rPr lang="es-ES_tradnl" sz="2400" b="1" i="1" dirty="0" smtClean="0">
                <a:latin typeface="Escolar1" panose="00000400000000000000" pitchFamily="2" charset="0"/>
              </a:rPr>
              <a:t> las manzanas que están arriba y tacha las que están debajo</a:t>
            </a:r>
            <a:r>
              <a:rPr lang="es-ES_tradnl" sz="2400" dirty="0" smtClean="0"/>
              <a:t>.</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11"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892" y="1941972"/>
            <a:ext cx="3571006" cy="4429156"/>
          </a:xfrm>
          <a:prstGeom prst="rect">
            <a:avLst/>
          </a:prstGeom>
        </p:spPr>
      </p:pic>
      <p:pic>
        <p:nvPicPr>
          <p:cNvPr id="12" name="2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36" y="2010363"/>
            <a:ext cx="3571006" cy="4429156"/>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33616" y="3663275"/>
            <a:ext cx="589779" cy="686570"/>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77648" y="2742626"/>
            <a:ext cx="589779" cy="686570"/>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85638" y="3955009"/>
            <a:ext cx="589779" cy="686570"/>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85518" y="5275460"/>
            <a:ext cx="589779" cy="686570"/>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31063" y="5549929"/>
            <a:ext cx="589779" cy="686570"/>
          </a:xfrm>
          <a:prstGeom prst="rect">
            <a:avLst/>
          </a:prstGeom>
        </p:spPr>
      </p:pic>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2953" y="5375469"/>
            <a:ext cx="589779" cy="686570"/>
          </a:xfrm>
          <a:prstGeom prst="rect">
            <a:avLst/>
          </a:prstGeom>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22" name="CuadroTexto 21"/>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350354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391739"/>
            <a:ext cx="8072494" cy="461665"/>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11: Contabiliza las vocales que están en la matriz.</a:t>
            </a:r>
            <a:endParaRPr lang="es-ES_tradnl" sz="2400" b="1" i="1" dirty="0">
              <a:latin typeface="Escolar1"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graphicFrame>
        <p:nvGraphicFramePr>
          <p:cNvPr id="11" name="Tabla 10"/>
          <p:cNvGraphicFramePr>
            <a:graphicFrameLocks noGrp="1"/>
          </p:cNvGraphicFramePr>
          <p:nvPr>
            <p:extLst>
              <p:ext uri="{D42A27DB-BD31-4B8C-83A1-F6EECF244321}">
                <p14:modId xmlns:p14="http://schemas.microsoft.com/office/powerpoint/2010/main" val="2806566815"/>
              </p:ext>
            </p:extLst>
          </p:nvPr>
        </p:nvGraphicFramePr>
        <p:xfrm>
          <a:off x="599616" y="2010599"/>
          <a:ext cx="4000500" cy="4162425"/>
        </p:xfrm>
        <a:graphic>
          <a:graphicData uri="http://schemas.openxmlformats.org/drawingml/2006/table">
            <a:tbl>
              <a:tblPr>
                <a:tableStyleId>{5940675A-B579-460E-94D1-54222C63F5DA}</a:tableStyleId>
              </a:tblPr>
              <a:tblGrid>
                <a:gridCol w="800100"/>
                <a:gridCol w="800100"/>
                <a:gridCol w="800100"/>
                <a:gridCol w="800100"/>
                <a:gridCol w="800100"/>
              </a:tblGrid>
              <a:tr h="628650">
                <a:tc>
                  <a:txBody>
                    <a:bodyPr/>
                    <a:lstStyle/>
                    <a:p>
                      <a:pPr algn="ctr" fontAlgn="ctr"/>
                      <a:r>
                        <a:rPr lang="es-ES" sz="5400" b="1" u="none" strike="noStrike" dirty="0">
                          <a:effectLst/>
                          <a:latin typeface="Escolar1" panose="00000400000000000000" pitchFamily="2" charset="0"/>
                        </a:rPr>
                        <a:t>o</a:t>
                      </a:r>
                      <a:endParaRPr lang="es-ES" sz="5400" b="1" i="0" u="none" strike="noStrike" dirty="0">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i</a:t>
                      </a:r>
                      <a:endParaRPr lang="es-ES" sz="5400" b="1" i="0" u="none" strike="noStrike" dirty="0">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o</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e</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i</a:t>
                      </a:r>
                      <a:endParaRPr lang="es-ES" sz="5400" b="1" i="0" u="none" strike="noStrike" dirty="0">
                        <a:solidFill>
                          <a:srgbClr val="000000"/>
                        </a:solidFill>
                        <a:effectLst/>
                        <a:latin typeface="Escolar1" panose="00000400000000000000" pitchFamily="2" charset="0"/>
                      </a:endParaRPr>
                    </a:p>
                  </a:txBody>
                  <a:tcPr marL="9525" marR="9525" marT="9525" marB="0" anchor="ctr"/>
                </a:tc>
              </a:tr>
              <a:tr h="628650">
                <a:tc>
                  <a:txBody>
                    <a:bodyPr/>
                    <a:lstStyle/>
                    <a:p>
                      <a:pPr algn="ctr" fontAlgn="ctr"/>
                      <a:r>
                        <a:rPr lang="es-ES" sz="5400" b="1" u="none" strike="noStrike">
                          <a:effectLst/>
                          <a:latin typeface="Escolar1" panose="00000400000000000000" pitchFamily="2" charset="0"/>
                        </a:rPr>
                        <a:t>e</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o</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a</a:t>
                      </a:r>
                      <a:endParaRPr lang="es-ES" sz="5400" b="1" i="0" u="none" strike="noStrike" dirty="0">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u</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o</a:t>
                      </a:r>
                      <a:endParaRPr lang="es-ES" sz="5400" b="1" i="0" u="none" strike="noStrike">
                        <a:solidFill>
                          <a:srgbClr val="000000"/>
                        </a:solidFill>
                        <a:effectLst/>
                        <a:latin typeface="Escolar1" panose="00000400000000000000" pitchFamily="2" charset="0"/>
                      </a:endParaRPr>
                    </a:p>
                  </a:txBody>
                  <a:tcPr marL="9525" marR="9525" marT="9525" marB="0" anchor="ctr"/>
                </a:tc>
              </a:tr>
              <a:tr h="628650">
                <a:tc>
                  <a:txBody>
                    <a:bodyPr/>
                    <a:lstStyle/>
                    <a:p>
                      <a:pPr algn="ctr" fontAlgn="ctr"/>
                      <a:r>
                        <a:rPr lang="es-ES" sz="5400" b="1" u="none" strike="noStrike">
                          <a:effectLst/>
                          <a:latin typeface="Escolar1" panose="00000400000000000000" pitchFamily="2" charset="0"/>
                        </a:rPr>
                        <a:t>o</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u</a:t>
                      </a:r>
                      <a:endParaRPr lang="es-ES" sz="5400" b="1" i="0" u="none" strike="noStrike" dirty="0">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a</a:t>
                      </a:r>
                      <a:endParaRPr lang="es-ES" sz="5400" b="1" i="0" u="none" strike="noStrike" dirty="0">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i</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i</a:t>
                      </a:r>
                      <a:endParaRPr lang="es-ES" sz="5400" b="1" i="0" u="none" strike="noStrike" dirty="0">
                        <a:solidFill>
                          <a:srgbClr val="000000"/>
                        </a:solidFill>
                        <a:effectLst/>
                        <a:latin typeface="Escolar1" panose="00000400000000000000" pitchFamily="2" charset="0"/>
                      </a:endParaRPr>
                    </a:p>
                  </a:txBody>
                  <a:tcPr marL="9525" marR="9525" marT="9525" marB="0" anchor="ctr"/>
                </a:tc>
              </a:tr>
              <a:tr h="628650">
                <a:tc>
                  <a:txBody>
                    <a:bodyPr/>
                    <a:lstStyle/>
                    <a:p>
                      <a:pPr algn="ctr" fontAlgn="ctr"/>
                      <a:r>
                        <a:rPr lang="es-ES" sz="5400" b="1" u="none" strike="noStrike">
                          <a:effectLst/>
                          <a:latin typeface="Escolar1" panose="00000400000000000000" pitchFamily="2" charset="0"/>
                        </a:rPr>
                        <a:t>u</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i</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u</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a</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u</a:t>
                      </a:r>
                      <a:endParaRPr lang="es-ES" sz="5400" b="1" i="0" u="none" strike="noStrike">
                        <a:solidFill>
                          <a:srgbClr val="000000"/>
                        </a:solidFill>
                        <a:effectLst/>
                        <a:latin typeface="Escolar1" panose="00000400000000000000" pitchFamily="2" charset="0"/>
                      </a:endParaRPr>
                    </a:p>
                  </a:txBody>
                  <a:tcPr marL="9525" marR="9525" marT="9525" marB="0" anchor="ctr"/>
                </a:tc>
              </a:tr>
              <a:tr h="628650">
                <a:tc>
                  <a:txBody>
                    <a:bodyPr/>
                    <a:lstStyle/>
                    <a:p>
                      <a:pPr algn="ctr" fontAlgn="ctr"/>
                      <a:r>
                        <a:rPr lang="es-ES" sz="5400" b="1" u="none" strike="noStrike">
                          <a:effectLst/>
                          <a:latin typeface="Escolar1" panose="00000400000000000000" pitchFamily="2" charset="0"/>
                        </a:rPr>
                        <a:t>a</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o</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a:effectLst/>
                          <a:latin typeface="Escolar1" panose="00000400000000000000" pitchFamily="2" charset="0"/>
                        </a:rPr>
                        <a:t>a</a:t>
                      </a:r>
                      <a:endParaRPr lang="es-ES" sz="5400" b="1" i="0" u="none" strike="noStrike">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e</a:t>
                      </a:r>
                      <a:endParaRPr lang="es-ES" sz="5400" b="1" i="0" u="none" strike="noStrike" dirty="0">
                        <a:solidFill>
                          <a:srgbClr val="000000"/>
                        </a:solidFill>
                        <a:effectLst/>
                        <a:latin typeface="Escolar1" panose="00000400000000000000" pitchFamily="2" charset="0"/>
                      </a:endParaRPr>
                    </a:p>
                  </a:txBody>
                  <a:tcPr marL="9525" marR="9525" marT="9525" marB="0" anchor="ctr"/>
                </a:tc>
                <a:tc>
                  <a:txBody>
                    <a:bodyPr/>
                    <a:lstStyle/>
                    <a:p>
                      <a:pPr algn="ctr" fontAlgn="ctr"/>
                      <a:r>
                        <a:rPr lang="es-ES" sz="5400" b="1" u="none" strike="noStrike" dirty="0">
                          <a:effectLst/>
                          <a:latin typeface="Escolar1" panose="00000400000000000000" pitchFamily="2" charset="0"/>
                        </a:rPr>
                        <a:t>o</a:t>
                      </a:r>
                      <a:endParaRPr lang="es-ES" sz="5400" b="1" i="0" u="none" strike="noStrike" dirty="0">
                        <a:solidFill>
                          <a:srgbClr val="000000"/>
                        </a:solidFill>
                        <a:effectLst/>
                        <a:latin typeface="Escolar1" panose="00000400000000000000" pitchFamily="2" charset="0"/>
                      </a:endParaRPr>
                    </a:p>
                  </a:txBody>
                  <a:tcPr marL="9525" marR="9525" marT="9525" marB="0" anchor="ctr"/>
                </a:tc>
              </a:tr>
            </a:tbl>
          </a:graphicData>
        </a:graphic>
      </p:graphicFrame>
      <p:graphicFrame>
        <p:nvGraphicFramePr>
          <p:cNvPr id="12" name="Tabla 11"/>
          <p:cNvGraphicFramePr>
            <a:graphicFrameLocks noGrp="1"/>
          </p:cNvGraphicFramePr>
          <p:nvPr>
            <p:extLst/>
          </p:nvPr>
        </p:nvGraphicFramePr>
        <p:xfrm>
          <a:off x="4998388" y="3443833"/>
          <a:ext cx="4000500" cy="1756410"/>
        </p:xfrm>
        <a:graphic>
          <a:graphicData uri="http://schemas.openxmlformats.org/drawingml/2006/table">
            <a:tbl>
              <a:tblPr>
                <a:tableStyleId>{5940675A-B579-460E-94D1-54222C63F5DA}</a:tableStyleId>
              </a:tblPr>
              <a:tblGrid>
                <a:gridCol w="800100"/>
                <a:gridCol w="800100"/>
                <a:gridCol w="800100"/>
                <a:gridCol w="800100"/>
                <a:gridCol w="800100"/>
              </a:tblGrid>
              <a:tr h="485775">
                <a:tc gridSpan="5">
                  <a:txBody>
                    <a:bodyPr/>
                    <a:lstStyle/>
                    <a:p>
                      <a:pPr algn="ctr" fontAlgn="ctr"/>
                      <a:r>
                        <a:rPr lang="es-ES" sz="2600" u="none" strike="noStrike" dirty="0" smtClean="0">
                          <a:effectLst/>
                        </a:rPr>
                        <a:t>vocales</a:t>
                      </a:r>
                      <a:endParaRPr lang="es-ES" sz="2600" b="0" i="0" u="none" strike="noStrike" dirty="0">
                        <a:solidFill>
                          <a:srgbClr val="000000"/>
                        </a:solidFill>
                        <a:effectLst/>
                        <a:latin typeface="Algerian" panose="04020705040A02060702" pitchFamily="82" charset="0"/>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28675">
                <a:tc>
                  <a:txBody>
                    <a:bodyPr/>
                    <a:lstStyle/>
                    <a:p>
                      <a:pPr algn="ctr" fontAlgn="ctr"/>
                      <a:r>
                        <a:rPr lang="es-ES" sz="5400" u="none" strike="noStrike" kern="1200" dirty="0">
                          <a:effectLst/>
                        </a:rPr>
                        <a:t>a</a:t>
                      </a:r>
                      <a:endParaRPr lang="es-ES" sz="5400" b="1" u="none" strike="noStrike" kern="1200" dirty="0">
                        <a:solidFill>
                          <a:schemeClr val="tx1"/>
                        </a:solidFill>
                        <a:effectLst/>
                        <a:latin typeface="Escolar1" panose="00000400000000000000" pitchFamily="2" charset="0"/>
                        <a:ea typeface="+mn-ea"/>
                        <a:cs typeface="+mn-cs"/>
                      </a:endParaRPr>
                    </a:p>
                  </a:txBody>
                  <a:tcPr marL="9525" marR="9525" marT="9525" marB="0" anchor="ctr"/>
                </a:tc>
                <a:tc>
                  <a:txBody>
                    <a:bodyPr/>
                    <a:lstStyle/>
                    <a:p>
                      <a:pPr algn="ctr" fontAlgn="ctr"/>
                      <a:r>
                        <a:rPr lang="es-ES" sz="5400" u="none" strike="noStrike" kern="1200" dirty="0">
                          <a:effectLst/>
                        </a:rPr>
                        <a:t>e</a:t>
                      </a:r>
                      <a:endParaRPr lang="es-ES" sz="5400" b="1" u="none" strike="noStrike" kern="1200" dirty="0">
                        <a:solidFill>
                          <a:schemeClr val="tx1"/>
                        </a:solidFill>
                        <a:effectLst/>
                        <a:latin typeface="Escolar1" panose="00000400000000000000" pitchFamily="2" charset="0"/>
                        <a:ea typeface="+mn-ea"/>
                        <a:cs typeface="+mn-cs"/>
                      </a:endParaRPr>
                    </a:p>
                  </a:txBody>
                  <a:tcPr marL="9525" marR="9525" marT="9525" marB="0" anchor="ctr"/>
                </a:tc>
                <a:tc>
                  <a:txBody>
                    <a:bodyPr/>
                    <a:lstStyle/>
                    <a:p>
                      <a:pPr algn="ctr" fontAlgn="ctr"/>
                      <a:r>
                        <a:rPr lang="es-ES" sz="5400" u="none" strike="noStrike" kern="1200" dirty="0">
                          <a:effectLst/>
                        </a:rPr>
                        <a:t>i</a:t>
                      </a:r>
                      <a:endParaRPr lang="es-ES" sz="5400" b="1" u="none" strike="noStrike" kern="1200" dirty="0">
                        <a:solidFill>
                          <a:schemeClr val="tx1"/>
                        </a:solidFill>
                        <a:effectLst/>
                        <a:latin typeface="Escolar1" panose="00000400000000000000" pitchFamily="2" charset="0"/>
                        <a:ea typeface="+mn-ea"/>
                        <a:cs typeface="+mn-cs"/>
                      </a:endParaRPr>
                    </a:p>
                  </a:txBody>
                  <a:tcPr marL="9525" marR="9525" marT="9525" marB="0" anchor="ctr"/>
                </a:tc>
                <a:tc>
                  <a:txBody>
                    <a:bodyPr/>
                    <a:lstStyle/>
                    <a:p>
                      <a:pPr algn="ctr" fontAlgn="ctr"/>
                      <a:r>
                        <a:rPr lang="es-ES" sz="5400" u="none" strike="noStrike" kern="1200" dirty="0">
                          <a:effectLst/>
                        </a:rPr>
                        <a:t>o</a:t>
                      </a:r>
                      <a:endParaRPr lang="es-ES" sz="5400" b="1" u="none" strike="noStrike" kern="1200" dirty="0">
                        <a:solidFill>
                          <a:schemeClr val="tx1"/>
                        </a:solidFill>
                        <a:effectLst/>
                        <a:latin typeface="Escolar1" panose="00000400000000000000" pitchFamily="2" charset="0"/>
                        <a:ea typeface="+mn-ea"/>
                        <a:cs typeface="+mn-cs"/>
                      </a:endParaRPr>
                    </a:p>
                  </a:txBody>
                  <a:tcPr marL="9525" marR="9525" marT="9525" marB="0" anchor="ctr"/>
                </a:tc>
                <a:tc>
                  <a:txBody>
                    <a:bodyPr/>
                    <a:lstStyle/>
                    <a:p>
                      <a:pPr algn="ctr" fontAlgn="ctr"/>
                      <a:r>
                        <a:rPr lang="es-ES" sz="5400" u="none" strike="noStrike" kern="1200" dirty="0">
                          <a:effectLst/>
                        </a:rPr>
                        <a:t>u</a:t>
                      </a:r>
                      <a:endParaRPr lang="es-ES" sz="5400" b="1" u="none" strike="noStrike" kern="1200" dirty="0">
                        <a:solidFill>
                          <a:schemeClr val="tx1"/>
                        </a:solidFill>
                        <a:effectLst/>
                        <a:latin typeface="Escolar1" panose="00000400000000000000" pitchFamily="2" charset="0"/>
                        <a:ea typeface="+mn-ea"/>
                        <a:cs typeface="+mn-cs"/>
                      </a:endParaRPr>
                    </a:p>
                  </a:txBody>
                  <a:tcPr marL="9525" marR="9525" marT="9525" marB="0" anchor="ctr"/>
                </a:tc>
              </a:tr>
              <a:tr h="438150">
                <a:tc>
                  <a:txBody>
                    <a:bodyPr/>
                    <a:lstStyle/>
                    <a:p>
                      <a:pPr algn="ctr" fontAlgn="ctr"/>
                      <a:r>
                        <a:rPr lang="es-ES" sz="2600" u="none" strike="noStrike">
                          <a:effectLst/>
                        </a:rPr>
                        <a:t> </a:t>
                      </a:r>
                      <a:endParaRPr lang="es-ES" sz="2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2600" u="none" strike="noStrike">
                          <a:effectLst/>
                        </a:rPr>
                        <a:t> </a:t>
                      </a:r>
                      <a:endParaRPr lang="es-ES" sz="2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2600" u="none" strike="noStrike">
                          <a:effectLst/>
                        </a:rPr>
                        <a:t> </a:t>
                      </a:r>
                      <a:endParaRPr lang="es-ES" sz="2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2600" u="none" strike="noStrike">
                          <a:effectLst/>
                        </a:rPr>
                        <a:t> </a:t>
                      </a:r>
                      <a:endParaRPr lang="es-ES" sz="2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2600" u="none" strike="noStrike" dirty="0">
                          <a:effectLst/>
                        </a:rPr>
                        <a:t> </a:t>
                      </a:r>
                      <a:endParaRPr lang="es-ES" sz="2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185494"/>
            <a:ext cx="2145775" cy="581707"/>
          </a:xfrm>
          <a:prstGeom prst="rect">
            <a:avLst/>
          </a:prstGeom>
        </p:spPr>
      </p:pic>
      <p:sp>
        <p:nvSpPr>
          <p:cNvPr id="15" name="CuadroTexto 14"/>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1574966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469900" y="1214082"/>
            <a:ext cx="8354060" cy="461665"/>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12: De que fruta hablan las siguientes </a:t>
            </a:r>
            <a:r>
              <a:rPr lang="es-ES_tradnl" sz="2400" b="1" i="1" dirty="0" smtClean="0">
                <a:latin typeface="Escolar1" panose="00000400000000000000" pitchFamily="2" charset="0"/>
              </a:rPr>
              <a:t>adivinanzas, </a:t>
            </a:r>
            <a:r>
              <a:rPr lang="es-ES_tradnl" sz="2400" b="1" i="1" dirty="0" err="1" smtClean="0">
                <a:latin typeface="Escolar1" panose="00000400000000000000" pitchFamily="2" charset="0"/>
              </a:rPr>
              <a:t>dibujalas</a:t>
            </a:r>
            <a:r>
              <a:rPr lang="es-ES_tradnl" sz="2400" b="1" i="1" dirty="0" smtClean="0">
                <a:latin typeface="Escolar1" panose="00000400000000000000" pitchFamily="2" charset="0"/>
              </a:rPr>
              <a:t>.</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sp>
        <p:nvSpPr>
          <p:cNvPr id="2" name="Rectángulo 1"/>
          <p:cNvSpPr/>
          <p:nvPr/>
        </p:nvSpPr>
        <p:spPr>
          <a:xfrm>
            <a:off x="469900" y="2439945"/>
            <a:ext cx="4953000" cy="579902"/>
          </a:xfrm>
          <a:prstGeom prst="rect">
            <a:avLst/>
          </a:prstGeom>
        </p:spPr>
        <p:txBody>
          <a:bodyPr>
            <a:spAutoFit/>
          </a:bodyPr>
          <a:lstStyle/>
          <a:p>
            <a:r>
              <a:rPr lang="es-ES" b="1" dirty="0"/>
              <a:t>Una señorita </a:t>
            </a:r>
            <a:r>
              <a:rPr lang="es-ES" b="1" dirty="0" smtClean="0"/>
              <a:t>engominada de </a:t>
            </a:r>
            <a:r>
              <a:rPr lang="es-ES" b="1" dirty="0"/>
              <a:t>sombrero verde</a:t>
            </a:r>
          </a:p>
          <a:p>
            <a:r>
              <a:rPr lang="es-ES" b="1" dirty="0"/>
              <a:t>y blusa colorada.</a:t>
            </a:r>
            <a:endParaRPr lang="es-ES" b="1" dirty="0"/>
          </a:p>
        </p:txBody>
      </p:sp>
      <p:sp>
        <p:nvSpPr>
          <p:cNvPr id="3" name="Rectángulo 2"/>
          <p:cNvSpPr/>
          <p:nvPr/>
        </p:nvSpPr>
        <p:spPr>
          <a:xfrm>
            <a:off x="469900" y="3658313"/>
            <a:ext cx="4953000" cy="579902"/>
          </a:xfrm>
          <a:prstGeom prst="rect">
            <a:avLst/>
          </a:prstGeom>
        </p:spPr>
        <p:txBody>
          <a:bodyPr>
            <a:spAutoFit/>
          </a:bodyPr>
          <a:lstStyle/>
          <a:p>
            <a:r>
              <a:rPr lang="es-ES" b="1" dirty="0"/>
              <a:t>Oro </a:t>
            </a:r>
            <a:r>
              <a:rPr lang="es-ES" b="1" dirty="0"/>
              <a:t>parece, plata </a:t>
            </a:r>
            <a:r>
              <a:rPr lang="es-ES" b="1" dirty="0"/>
              <a:t>no es</a:t>
            </a:r>
            <a:r>
              <a:rPr lang="es-ES" b="1" dirty="0"/>
              <a:t>, el </a:t>
            </a:r>
            <a:r>
              <a:rPr lang="es-ES" b="1" dirty="0"/>
              <a:t>que no lo sepa</a:t>
            </a:r>
            <a:br>
              <a:rPr lang="es-ES" b="1" dirty="0"/>
            </a:br>
            <a:r>
              <a:rPr lang="es-ES" b="1" dirty="0"/>
              <a:t>un tonto es.</a:t>
            </a:r>
          </a:p>
        </p:txBody>
      </p:sp>
      <p:sp>
        <p:nvSpPr>
          <p:cNvPr id="13" name="Rectángulo 12"/>
          <p:cNvSpPr/>
          <p:nvPr/>
        </p:nvSpPr>
        <p:spPr>
          <a:xfrm>
            <a:off x="469900" y="4800237"/>
            <a:ext cx="4953000" cy="579902"/>
          </a:xfrm>
          <a:prstGeom prst="rect">
            <a:avLst/>
          </a:prstGeom>
        </p:spPr>
        <p:txBody>
          <a:bodyPr>
            <a:spAutoFit/>
          </a:bodyPr>
          <a:lstStyle/>
          <a:p>
            <a:r>
              <a:rPr lang="es-ES" b="1" dirty="0"/>
              <a:t>Verde por fuera </a:t>
            </a:r>
            <a:r>
              <a:rPr lang="es-ES" b="1" dirty="0" smtClean="0"/>
              <a:t>roja </a:t>
            </a:r>
            <a:r>
              <a:rPr lang="es-ES" b="1" dirty="0"/>
              <a:t>por dentro</a:t>
            </a:r>
          </a:p>
          <a:p>
            <a:r>
              <a:rPr lang="es-ES" b="1" dirty="0"/>
              <a:t>y con bailarinas en el centro.</a:t>
            </a:r>
            <a:endParaRPr lang="es-ES" b="1"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76237"/>
            <a:ext cx="2145775" cy="581707"/>
          </a:xfrm>
          <a:prstGeom prst="rect">
            <a:avLst/>
          </a:prstGeom>
        </p:spPr>
      </p:pic>
      <p:sp>
        <p:nvSpPr>
          <p:cNvPr id="14" name="CuadroTexto 13"/>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179723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305508"/>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13: </a:t>
            </a:r>
            <a:r>
              <a:rPr lang="es-ES_tradnl" sz="2400" b="1" dirty="0" smtClean="0">
                <a:latin typeface="Escolar1" pitchFamily="2" charset="0"/>
              </a:rPr>
              <a:t>Rodea con un circulo de color </a:t>
            </a:r>
            <a:r>
              <a:rPr lang="es-ES_tradnl" sz="2400" b="1" dirty="0" smtClean="0">
                <a:solidFill>
                  <a:srgbClr val="FF0000"/>
                </a:solidFill>
                <a:latin typeface="Escolar1" pitchFamily="2" charset="0"/>
              </a:rPr>
              <a:t>rojo</a:t>
            </a:r>
            <a:r>
              <a:rPr lang="es-ES_tradnl" sz="2400" b="1" dirty="0" smtClean="0">
                <a:latin typeface="Escolar1" pitchFamily="2" charset="0"/>
              </a:rPr>
              <a:t> la  </a:t>
            </a:r>
            <a:r>
              <a:rPr lang="es-ES_tradnl" sz="2400" b="1" dirty="0" smtClean="0">
                <a:solidFill>
                  <a:srgbClr val="FF0000"/>
                </a:solidFill>
                <a:latin typeface="Escolar1" pitchFamily="2" charset="0"/>
              </a:rPr>
              <a:t>a</a:t>
            </a:r>
            <a:r>
              <a:rPr lang="es-ES_tradnl" sz="2400" b="1" dirty="0" smtClean="0">
                <a:latin typeface="Escolar1" pitchFamily="2" charset="0"/>
              </a:rPr>
              <a:t>, </a:t>
            </a:r>
            <a:r>
              <a:rPr lang="es-ES_tradnl" sz="2400" b="1" dirty="0" smtClean="0">
                <a:solidFill>
                  <a:srgbClr val="008000"/>
                </a:solidFill>
                <a:latin typeface="Escolar1" pitchFamily="2" charset="0"/>
              </a:rPr>
              <a:t>verde</a:t>
            </a:r>
            <a:r>
              <a:rPr lang="es-ES_tradnl" sz="2400" b="1" dirty="0" smtClean="0">
                <a:latin typeface="Escolar1" pitchFamily="2" charset="0"/>
              </a:rPr>
              <a:t> la e, </a:t>
            </a:r>
            <a:r>
              <a:rPr lang="es-ES_tradnl" sz="2400" b="1" dirty="0" smtClean="0">
                <a:solidFill>
                  <a:schemeClr val="tx2"/>
                </a:solidFill>
                <a:latin typeface="Escolar1" pitchFamily="2" charset="0"/>
              </a:rPr>
              <a:t>azul</a:t>
            </a:r>
            <a:r>
              <a:rPr lang="es-ES_tradnl" sz="2400" b="1" dirty="0" smtClean="0">
                <a:latin typeface="Escolar1" pitchFamily="2" charset="0"/>
              </a:rPr>
              <a:t> la</a:t>
            </a:r>
            <a:r>
              <a:rPr lang="es-ES_tradnl" sz="2400" b="1" dirty="0" smtClean="0">
                <a:solidFill>
                  <a:schemeClr val="tx2"/>
                </a:solidFill>
                <a:latin typeface="Escolar1" pitchFamily="2" charset="0"/>
              </a:rPr>
              <a:t> i</a:t>
            </a:r>
            <a:r>
              <a:rPr lang="es-ES_tradnl" sz="2400" b="1" dirty="0" smtClean="0">
                <a:latin typeface="Escolar1" pitchFamily="2" charset="0"/>
              </a:rPr>
              <a:t> y </a:t>
            </a:r>
            <a:r>
              <a:rPr lang="es-ES_tradnl" sz="2400" b="1" dirty="0" smtClean="0">
                <a:solidFill>
                  <a:srgbClr val="FFFF00"/>
                </a:solidFill>
                <a:latin typeface="Escolar1" pitchFamily="2" charset="0"/>
              </a:rPr>
              <a:t>amarillo</a:t>
            </a:r>
            <a:r>
              <a:rPr lang="es-ES_tradnl" sz="2400" b="1" dirty="0" smtClean="0">
                <a:latin typeface="Escolar1" pitchFamily="2" charset="0"/>
              </a:rPr>
              <a:t> la o. Tacha la u.</a:t>
            </a:r>
            <a:endParaRPr lang="es-ES_tradnl" sz="2400" b="1" i="1" dirty="0">
              <a:latin typeface="Escolar1"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sp>
        <p:nvSpPr>
          <p:cNvPr id="21" name="CuadroTexto 20"/>
          <p:cNvSpPr txBox="1"/>
          <p:nvPr/>
        </p:nvSpPr>
        <p:spPr>
          <a:xfrm>
            <a:off x="827584" y="2329325"/>
            <a:ext cx="7780631" cy="3785652"/>
          </a:xfrm>
          <a:prstGeom prst="rect">
            <a:avLst/>
          </a:prstGeom>
          <a:noFill/>
        </p:spPr>
        <p:txBody>
          <a:bodyPr wrap="square" rtlCol="0">
            <a:spAutoFit/>
          </a:bodyPr>
          <a:lstStyle/>
          <a:p>
            <a:r>
              <a:rPr lang="es-ES_tradnl" sz="4800" b="1" dirty="0">
                <a:latin typeface="Escolar1" pitchFamily="2" charset="0"/>
              </a:rPr>
              <a:t>a   	</a:t>
            </a:r>
            <a:r>
              <a:rPr lang="es-ES_tradnl" sz="4800" b="1" dirty="0" smtClean="0">
                <a:latin typeface="Escolar1" pitchFamily="2" charset="0"/>
              </a:rPr>
              <a:t>e</a:t>
            </a:r>
            <a:r>
              <a:rPr lang="es-ES_tradnl" sz="4800" b="1" dirty="0">
                <a:latin typeface="Escolar1" pitchFamily="2" charset="0"/>
              </a:rPr>
              <a:t>		o		a		o		e		u		u		e	     o	a		 i		u		a		e	u		o		</a:t>
            </a:r>
            <a:r>
              <a:rPr lang="es-ES_tradnl" sz="4800" b="1" dirty="0" smtClean="0">
                <a:latin typeface="Escolar1" pitchFamily="2" charset="0"/>
              </a:rPr>
              <a:t>i</a:t>
            </a:r>
            <a:r>
              <a:rPr lang="es-ES_tradnl" sz="4800" b="1" dirty="0">
                <a:latin typeface="Escolar1" pitchFamily="2" charset="0"/>
              </a:rPr>
              <a:t>	</a:t>
            </a:r>
            <a:r>
              <a:rPr lang="es-ES_tradnl" sz="4800" b="1" dirty="0" smtClean="0">
                <a:latin typeface="Escolar1" pitchFamily="2" charset="0"/>
              </a:rPr>
              <a:t>o    </a:t>
            </a:r>
            <a:r>
              <a:rPr lang="es-ES_tradnl" sz="4800" b="1" dirty="0">
                <a:latin typeface="Escolar1" pitchFamily="2" charset="0"/>
              </a:rPr>
              <a:t>u	</a:t>
            </a:r>
            <a:r>
              <a:rPr lang="es-ES_tradnl" sz="4800" b="1" dirty="0" smtClean="0">
                <a:latin typeface="Escolar1" pitchFamily="2" charset="0"/>
              </a:rPr>
              <a:t> </a:t>
            </a:r>
            <a:r>
              <a:rPr lang="es-ES_tradnl" sz="4800" b="1" dirty="0">
                <a:latin typeface="Escolar1" pitchFamily="2" charset="0"/>
              </a:rPr>
              <a:t>e		i	</a:t>
            </a:r>
            <a:r>
              <a:rPr lang="es-ES_tradnl" sz="4800" b="1" dirty="0" smtClean="0">
                <a:latin typeface="Escolar1" pitchFamily="2" charset="0"/>
              </a:rPr>
              <a:t>o</a:t>
            </a:r>
            <a:r>
              <a:rPr lang="es-ES_tradnl" sz="4800" b="1" dirty="0">
                <a:latin typeface="Escolar1" pitchFamily="2" charset="0"/>
              </a:rPr>
              <a:t>		u	</a:t>
            </a:r>
            <a:r>
              <a:rPr lang="es-ES_tradnl" sz="4800" b="1" dirty="0" smtClean="0">
                <a:latin typeface="Escolar1" pitchFamily="2" charset="0"/>
              </a:rPr>
              <a:t>e</a:t>
            </a:r>
            <a:endParaRPr lang="es-ES"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76237"/>
            <a:ext cx="2145775" cy="581707"/>
          </a:xfrm>
          <a:prstGeom prst="rect">
            <a:avLst/>
          </a:prstGeom>
        </p:spPr>
      </p:pic>
      <p:sp>
        <p:nvSpPr>
          <p:cNvPr id="13" name="CuadroTexto 12"/>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3628502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688975" y="1522651"/>
            <a:ext cx="8072494" cy="461665"/>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14: Explica de que trata el cuento.</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sp>
        <p:nvSpPr>
          <p:cNvPr id="2" name="Rectángulo 1"/>
          <p:cNvSpPr/>
          <p:nvPr/>
        </p:nvSpPr>
        <p:spPr>
          <a:xfrm>
            <a:off x="337372" y="2088687"/>
            <a:ext cx="9187628" cy="3749103"/>
          </a:xfrm>
          <a:prstGeom prst="rect">
            <a:avLst/>
          </a:prstGeom>
        </p:spPr>
        <p:txBody>
          <a:bodyPr wrap="square">
            <a:spAutoFit/>
          </a:bodyPr>
          <a:lstStyle/>
          <a:p>
            <a:r>
              <a:rPr lang="es-ES" dirty="0" smtClean="0"/>
              <a:t>Érase una vez un pirata, al que la mala suerte (sin saber por qué), le había venido a ver…</a:t>
            </a:r>
            <a:br>
              <a:rPr lang="es-ES" dirty="0" smtClean="0"/>
            </a:br>
            <a:r>
              <a:rPr lang="es-ES" dirty="0" smtClean="0"/>
              <a:t>El pirata tenía un ojo de palo, una pata llena de ojos y hasta una larga melena, que se le había mudado de la cabeza a los pies.</a:t>
            </a:r>
          </a:p>
          <a:p>
            <a:r>
              <a:rPr lang="es-ES" dirty="0" smtClean="0"/>
              <a:t>¡Parecía que le hubieran vuelto del revés!</a:t>
            </a:r>
            <a:br>
              <a:rPr lang="es-ES" dirty="0" smtClean="0"/>
            </a:br>
            <a:r>
              <a:rPr lang="es-ES" dirty="0" smtClean="0"/>
              <a:t>Aquel corsario destartalado ya no tenía cuchillos, ni garfios, ni parche en el ojo… ni cara de malo. Pero tenía unas uñas tan largas, que le servían de ancla cuando frenaba su barco, para poder hacer pie.</a:t>
            </a:r>
            <a:br>
              <a:rPr lang="es-ES" dirty="0" smtClean="0"/>
            </a:br>
            <a:r>
              <a:rPr lang="es-ES" dirty="0" smtClean="0"/>
              <a:t>Y es que hasta las anclas se habían alejado de él.</a:t>
            </a:r>
          </a:p>
          <a:p>
            <a:r>
              <a:rPr lang="es-ES" dirty="0" smtClean="0"/>
              <a:t>Descansaba el pirata siempre en islas desiertas, puesto que todo desaparecía nada más posarse en ellas. Y así vivía asustando al miedo, con su ojo de palo, su pata llena de ojos y sus pies llenos de pelo.</a:t>
            </a:r>
          </a:p>
          <a:p>
            <a:r>
              <a:rPr lang="es-ES" dirty="0" smtClean="0"/>
              <a:t>–La Tierra y el Mar me han olvidado…– se lamentaba el escacharrado pirata– ¡A pesar de haber robado cien barcos, navegado mil horas y haber sido un pirata tan malo!</a:t>
            </a:r>
            <a:br>
              <a:rPr lang="es-ES" dirty="0" smtClean="0"/>
            </a:br>
            <a:r>
              <a:rPr lang="es-ES" dirty="0" smtClean="0"/>
              <a:t>No le quedaban fuerzas ya a aquel pirata, para seguir intentando lo del ser un pirata malo. Y decidió, tras mucho pensar, abandonar sus galones (cuatro jirones mal remendados sobre la solapa de una chaqueta vieja y tiesa) en alta mar.</a:t>
            </a:r>
          </a:p>
          <a:p>
            <a:r>
              <a:rPr lang="es-ES" dirty="0" smtClean="0"/>
              <a:t>Y a partir de entonces, la mala suerte ya no vino a visitarle nunca más…</a:t>
            </a:r>
            <a:endParaRPr lang="es-ES"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76237"/>
            <a:ext cx="2145775" cy="581707"/>
          </a:xfrm>
          <a:prstGeom prst="rect">
            <a:avLst/>
          </a:prstGeom>
        </p:spPr>
      </p:pic>
      <p:sp>
        <p:nvSpPr>
          <p:cNvPr id="13" name="CuadroTexto 12"/>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670115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536575" y="1391739"/>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15: Escribe tu nombre y algunas palabras que sepas por lo menos 3.</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076237"/>
            <a:ext cx="2145775" cy="581707"/>
          </a:xfrm>
          <a:prstGeom prst="rect">
            <a:avLst/>
          </a:prstGeom>
        </p:spPr>
      </p:pic>
      <p:sp>
        <p:nvSpPr>
          <p:cNvPr id="13" name="CuadroTexto 12"/>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
        <p:nvSpPr>
          <p:cNvPr id="2" name="Rectángulo redondeado 1"/>
          <p:cNvSpPr/>
          <p:nvPr/>
        </p:nvSpPr>
        <p:spPr>
          <a:xfrm>
            <a:off x="716280" y="2407920"/>
            <a:ext cx="8458200" cy="984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Rectángulo redondeado 13"/>
          <p:cNvSpPr/>
          <p:nvPr/>
        </p:nvSpPr>
        <p:spPr>
          <a:xfrm>
            <a:off x="716280" y="3577672"/>
            <a:ext cx="8458200" cy="984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Rectángulo redondeado 14"/>
          <p:cNvSpPr/>
          <p:nvPr/>
        </p:nvSpPr>
        <p:spPr>
          <a:xfrm>
            <a:off x="716280" y="4747424"/>
            <a:ext cx="8458200" cy="984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724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sp>
        <p:nvSpPr>
          <p:cNvPr id="12" name="11 CuadroTexto"/>
          <p:cNvSpPr txBox="1"/>
          <p:nvPr/>
        </p:nvSpPr>
        <p:spPr>
          <a:xfrm>
            <a:off x="381000" y="1285866"/>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1: Señala la boca, los brazos y los pies en la niña, y los ojos, el pelo y las piernas en el niño.</a:t>
            </a:r>
            <a:endParaRPr lang="es-ES_tradnl" sz="2400" b="1" i="1" dirty="0">
              <a:solidFill>
                <a:srgbClr val="FFFF00"/>
              </a:solidFill>
              <a:latin typeface="Escolar1" panose="00000400000000000000" pitchFamily="2" charset="0"/>
            </a:endParaRPr>
          </a:p>
        </p:txBody>
      </p:sp>
      <p:sp>
        <p:nvSpPr>
          <p:cNvPr id="1026" name="AutoShape 2" descr="data:image/jpeg;base64,/9j/4AAQSkZJRgABAQAAAQABAAD/2wCEAAkGBxMHEhIUExMWFRQWFxgZGRUXGRgfFxoYHxggHhghHBwYICogGhslHh0ZIjIhJykrLi4uGCAzODMtNygtLisBCgoKBQUFDgUFDisZExkrKysrKysrKysrKysrKysrKysrKysrKysrKysrKysrKysrKysrKysrKysrKysrKysrK//AABEIAOcA2gMBIgACEQEDEQH/xAAcAAEBAAIDAQEAAAAAAAAAAAAABwUGAwQIAgH/xABMEAABAwIEAwUEBgQKCAcAAAABAAIDBBEFBhIhBzFBEyJRYXEUMoGRI0JicoKhCBZSsRUzU2NzkpOywdEkJTRDg6KjwhcmZHSk0uH/xAAUAQEAAAAAAAAAAAAAAAAAAAAA/8QAFBEBAAAAAAAAAAAAAAAAAAAAAP/aAAwDAQACEQMRAD8AuKIiAiIgIiICxGZcy02WIu1qZAwHZrRcvefBrRuf3DrZZdQPCsO/8T8aqnVLnez05cAwEj6NryyNgI3aHEFziN+fiCAydXxmqsVeY8OoC49C8PkfbxMcWzf6xXF7VmvFN2sdC09A2lYB/aEvVlw7D4sMYI4Y2RsHJrGgD5Dr5rsoIp+ruaX7mrAPh2zP8I7L5dTZsw/k8yAeBpHD/nAd8lbUQRA8UcXy9/t9AC39oski/wCoNTPyW45Z4tYfjha17jTSHk2awYT5SDu/Ox8lvrhq2O4Wj5r4WUGYA5zYxTzG/wBJEAAT9uP3XefI+aDeAbr9UGwrHK/hPUNpqwOlonHukXI09XQk7gjrEfhzBOczpxUkqZW0mEDtpX2HbNbq3IvaJp2JA3LnbCx22JAVatrY6BpfLIyNo+s9waPm7ZavW8TsJozY1jHH+bbJIPnG0haFhvB6rxxwmxOrdrO5YD2kg8tbrsZ6NBHgtto+D2FU4GqKSU+L5pB+UZaPyQcg4vYSf9+/+xm/+iyeG8Q8MxMgR1sQJ5CQmMn4ShpXVdwtwlwt7G34STA/MPusVifBfDaoHsu2gPi2QuHxEuq/zCCjNcHgEG4PIjkv1QWrwLF+FZMtNL29IN3gAmMDr2kRJMf32H1IVSyHnaDOUJczuTMt2kJNy0nkQfrMPQ/OxQbQiIgIiICIiAiIgIsdj+NwZegfPUP0Rt+ZJ5NaOrj4KP1HEDF87SOjwyAxRA2LwGlw+/K/6NhtvpG/gSguDnBguTYeJWKq8z0VF/GVdOw+DpYwfkSpPHwer8Zs6uxC556byTEfGRzQD6BZel4E0cfv1NQ77vZNH5sP70G3zcRMLh510Hwdf+7dRnB80w5LxeomheKijnc7UY+YY92sWBt32OuLdRfxCpUXBnC4+bZnesrv+2y/ajgzhcoIa2Zh8WyuJH9e4/JBuuDYvBjcTZqeRskbuTmnkfAjm1w8DYhd5a5kjJ8OTYXxxOc8veXukfbUejQbACwH7yeq2NAREQEU/wA68VIMq1Bp+xfM9rWucWOaA0u3DTffVax9HBcOTOJM2cKjsoKDTG3eWZ82zB02Efecd7Nv06AXQbXnHLkeaaWSnkAuRdj+rJAO44enXxBI6rW+F/Dw5N7WSZ8cs8ga0FjTZjRu4Au3Oo2vsPdC39EBERAREQfhGrmoRj1AOHuP0r6buw1BZeMcg2STRK0D9kHS8DobDoFasZxeHA4nTVEjY4283H8gAN3OPQDcqK4IZeJ+NNqixzaWmLCL9GsJdG0221vf3iOguOguF4REQEREBERAREQRLjI5+O4th9AXFsREe4P1pZC1zvAuDW2HmT4qxYVhsWERMhgY2ONgs1rRt/8ApPMk7kqXcdsBkHs+IwX105DXkDdoD9UT/Rr73++OgK3nIubYs30zZWENkFhLFfdj+v4Tzaeo8wQA2NERAREQERaXxgEwwud8Mj43RljyY3FpLNQDwS3e2kk28kG0txSB03YCaMzaS4xBzdYaCBctvcC5C6+ZcZZl6lmqZPdiaTbq53JrR5ucQB6rzVlmpOVajDq/VeOR0naeWmQxztP7Xccx483DwW7cdcxnEpoqCE3bGO1lIOxdpLmgnway7z94HogmP0+ZKr+UqKmX4F73fk0fk0eS9S5Oy3FlWljp49yN5H23kkI7zj+4DoAB0Uk/R/wAVU81Y8XEI7OO/wDKOF3n1DLD/iFXZAREQEREBcdRq0u0W12OnVfTqtte29rrkRB5wxLK+PZzlMlRDIS0uA7RzI42b2IYwm+n7QBuLG5WZwzImYcHjDKeoZEwEkRsmsLnc7FliT4lXZEEQfi2aMu7yRGoYP5uOUf/AByH29VmMucbIKlwjrYXUz72L23dGD9oWD2fI+qq61/NGTaPNLSKiIa7WEzbCVvo62/objyQZqjqmVzGyRPa9jhdr2kFpHkRsVzKB0E9TwgxBkMshkoZze/1S29i8D6kjCRqA5j8Nr4DdAREQEREHxNE2drmuAc1wILSLgg7EEHmCovmPh1WZSnNZg7nFouTCDd7R1aGnaaP7J7w2tc7i1ogjmD8b+wPZ19I9kjdnGLnfzilIc35lbTDxcwmQXNQ5vk6Ga/5NIWG4t50oqG9N7NDWVXhIxr2Qk8tXUvN9mN38SLi+r5N4PTYsBNWuNPG7cQsAEpB33BGmIeVifJqC0Zex6DMkPbUz9ceotuWubuOezgD+SyaxWW8u0+WIuxpmFjC4uN3OcS4gAklxPQDy2WVQF0cdw8YtTVEB5SxPj/rNI/xXeRB5gwGiOMYRiEJH0tHKyqA66Swxzj0DWX9QF8YbhrqbDKyvkJLpnNpYS4kk6nDt3XO57jSwH74W4ZXiGA5lq6Zw+jqO2bpPukSATtFuRFtTfiVkON+Hx4JhVDTwi0cc7Q0de7DJufEm5JPiSg23g7hww7CabbvS6pneet12/8AJoHwW6rD5Ni7DD6Fo+rTQD5RNWYQERY7MWMR5fppqiX3YmF1urjya0ebnWA8ygnvEziTPl2sipqRrJHNbqma5pdcu3a0aTqDg0Fx8nN81lsg8TYs3ydh2EkU+kuIFnxaRzOsWI3I94DmBcqHNxeSIVNdIf8ASap0jI3b3aHf7RI3qLNIhZY7an29xXbhLk/9VqQOkbaons+TxYLdyP8ACOf2i7yQbwiIgIiICIsNmrMtPlaB007rDk1g9+R3RrR1P5DmbBBMf0jalr20UIF5SZHgDmG2DQPHvOIt46FX8OiMEUTXbuaxoJ8w0AqK5BwqfiDiTsTq22gicCxv1S5v8Wxl+bWe8T1d6m1yQEREBERAU04s5/dgNqOkuauUC7mi5ja42bpHWRx5Dpz6i9LUPyBCMbzHXzTWc6F1Q5gPQtkELD+Fm3yQbJwv4bDA7VVYNdW7vBpOoQ33O/1pT1d05DqTTERBw1c3s0b32vpa51vGwupJh/HmGQjtqORgPWORjz8nBirGJRmWGVoFyWPAHiS02Xm/LOLfqOH0+I4Z2scrmkiZlnAhtvo+0bpf8CPVBeMt52ocy7U87S/+Sddsnn3XWJHmLhbCoR+pmF50aZMJqDT1De97NKXbHnsDd7N7d9hc0dAuzl/iHW5LmFJi8b3MFgJTvI1vLVq5Ts8/eG/M7IPzjAP4AxjD60bNIjLv+FL9J843gLPfpBwdrh8DxuG1LL+jo5B+8t+a4eOkMeNYZBVQubIxkrSHtNwY5AWGx+9o+S7mLXzZlnX7zxTMkNuZkhsX/Eljh8UG25CqPasNoHXvemhB9RGAfzBWeU74FYr7fhgjv3qeR8f4SdbD6Wfb8JVEQFE+M+Nux6qgwuBws1wdKfq6yLjV9mNl3u+H7Kpee8zMynRyTmxf7sTD9aQjuj0G7j5NKg8FDJhuF1OIzXM1dIaeJx56JC59RIf6QNe0eV+jkGU4YYEzNWJCXSTSUYboB66SexB+052qV32ifFehVL+GeJUGT8LhM1VAySa8zxraX3cBpGgEuu1gaLAc7+K6WZeN8UILaGEyu6Sy3bGPMM993odKCtTTNp2lz3BrRzc4gAfEr7XlKvzRV5lqYHVMzngTRlsY2jb3x7rBt5XNz5r1agLSsa4oUGCVMtNMZWvisCRGXNJLQ6wLbnk4cwFuq1fMPD7D8wGR0tOBK/nMwlsl/G42J9QQg0fHONzZPo6CmfJI7ZrpRtf7MbCXP9LtXSwLhxXZwmFXi8j2tO4iJtIR+zYbQM8h3jvyO6x+AyScKMV9nnIfTT6R2paB3CbNeDzaWnZ7b2tv+yr6g4aKkZQRsjiY1kbAA1jRYADoAuZEQEREBERAUKx+U8PMw+1OBFNU6nOIH1H2E3qWyAPt4EeKuq13PWU4s4UxhedLwdUUlrlj/wDFp5EdQfEAgNgjkEoDmkFpAII3BB5EHqF9KEZWzrVcN5PYcRie6FvuOG7mNvzjJ2li8ubeX2RX8EzTR48Aaepjkv8AV1WePVjrOHxCDMLgrKSOuY6OVjZGO2LHtDmn1B2K511q3EIsPGqWVkbfF7mtHzcUErzlwgDD7RhbnQzMOoQ6yAT/ADTybxu8ATp6d0Lp5bzLDnlpwvGI9NS0lscpGh/aDa3L6OYfJ3K3Q7PmHi/h2FBwieaqQdIvcv5yO7tvNur0UqxumxHPzpsRbSCOOOPUHsGm7WbjS496Z4G+obd2wtsEH1mKjrOH4qaCU9rR1TXdm76hcCC17f2JGuDdTOvyKonAKvFZh80Dt+xmcLfYkAd/eMi5spVsPFPCnQVW80dmvcLag8D6OZvgSL+RIeOS5uFOQqjJz6l000bhKGtDGB31HHS4k2sSCe7Y8+aDUOHcpyNjdTQSG0Ux0MvyJHepzc+LCW/eIHRXGaVtO1znENa0FznE2AAFySTyAClXHXLbpo4sQhuJaewkLefZ6rsf6sfv6OJ6LVMSzjiHE5sVDTRaQWs7ctPdc7bU57rWjhvuG7k+Z2Qc9ZNJxexVsbNTaGDe+4tHfvO8pJSLAcwBe3dcqXxDZhtHQdjW2jgAaImR/wAYCwWZ2TR1A28ADvssbLJS8IMNAH0kzzt0dPNbcnnpjaPkABuTvLcp9jn7ETJilVYutoZctbJubRsde0bR+yDd19je5QYHCstS5lme3D6eV8YNtUhZ3R/OPAawHrpFz4XVMwHgYLB1ZVG/WOAAAf8AEeDf4NCr9BRR4dG2OJjY42izWNADQPQLsINOwzhfheGkObTanAgh0j5HG45GznWB9AFuKIgIiIJT+kPQsmoqeU21sn0A9dL43ah82NP4VvuTKt1dQUUj93Pp4XOPiTGLlSjjDixzZW02GUp1FknfI5dsRb5Rs1Fx8yObSrRh1G3D4oome7GxrG+jQAPyCDsIiICIiAiIgIiIOhjWC0+OxmKoiZKzwcNwfFpG7T5ggqbYzwLpKok09RJD4NeBKwel9Lvm4qsIgibeCVVF3W4lZvgGSAfISWXNRcBmarz1rnf0cTWu/rPc79ysyINOwHhjhuCEObB2rx9eY6zfxDT3AfMNC3C3RfqIIXgbP1BzG6nHdp6k6WjoGSbxW+7IDGPIlXRRf9ISlNI+grGbPaXMv5tIkj+RD/mrFRVAq445Bye1rh6EXH70HK5ocCCLg9Fw09LHQtIYxkbeZDWho8ztsudafxZxU4RhdU5ps6Rohb4/SHSbeYaXH4IJpQxHixjL3vv7FT8h0MQd3G+RlILj10gi+wVAzrwto8z99n+jz2A7SNo0uAFhrj2Drcrix2AvYALg4HYMMMwxklu/UudKfu+7GPTS2/4iqEghwytmLKG1JOZ4m8mte1wAHTs6j3R0swldig4zVOEv7LEqIteOZYDG/wDs5dneocArSutX0EWItLJomSsP1XtDm/Jwsg1HDeK+FV1r1HZHwlY9tvxW0fmsw3O+GuF/b6X+2j/zWHxDhPhVaSfZzGT/ACUj2j4NvpHyWIk4H4e43EtUB4B8f+MZKDYMQ4l4VQC5rI3nwi1SH/pggfFT/MHFSqzQ72TCoJGufsZNjNbrpAu2IfbJ2v8AVO626i4O4XTEF0csv9JK63yj0hbnhWEwYOzRTwxxM/ZY0NB9bcz5lBpnC/h23KTTNMQ+reLEjdsbTuWtJ5knm7r6c6AiICIiAiIgIiICIiAiIgIiICIiCZfpAwdph0Tv2KmM/Ase3/uC2zh5L22F4ef/AE0I+TAP8FrnHg2wp3nND/eWd4Yi2FUH9AxBs6lH6RM/Z0VM3xqNX9WJ/wDmqupL+kZFro6U+E5Hzif/AJIKHlCm9ioaKP8AYp4W/ERi6y6xmWJxU0dI8cnwROHoYwVk0BERAREQEREBERAREQEREBERAREQEREBERAREQS/9ISfs8Pgb+1Utv6CKQ/vstzyHCafDaBp2IpobjzMYJ/NTT9Iqczmgp27lxldbzOljP7zlY6SEUzGMHJrQ0egFkHKp9xzofa8Ke61zDLFJ+eg/k8qgrG5lwwY1SVNOf8AexPYD4EtIafgbH4IMJwnrvb8Joj1ZH2R9Y3Fn7mhbapD+jzihMNXSu2dHIJA09A4aXj4OZv5uVeQEREBERAREQEREBERAREQEREBERAREQEREBEX4TpQRHOX+v8AM9HAN2wmAEdO5ed3zFgreohwjH6xYzX1x3a3tC0/0j7R/KNhHxVvQEREELk/8i5m1e7BVH4aZ3b+gE7b+QCuimHHnL38JUbKlg79MSXW59k6wf8A1SGu8gHLZ+G+Yv1noIZSbytHZy/0jQAT+IWd6OCDaEREBERAREQEREBERAREQEREBERAREQEREBatxOxf+BMMq5AbPczs2eOuTuAj0uXfBbSoxx8xF1fLRYfFu97hIR9t57KEfMyfkgz/AbCP4Pw4ykWdUSOePuN7jPh3XH8SpC6eD4e3CYIYGe7FGxg9GtA+ey7iAiIg4qumbWMfG9ocx7S1zTyLXCzgfIgqIcPap2QMYnw6Zx7GZwaxx5F3Ond+Np0G31rDoropbx0yscQp21sQImph3y33jDe97jrG7vDwBegqSLVeG2aRmuiZIT9Mz6OYfzgA39HCzh6kdFtSAiIgIiICIiAiIgIiICIiAiIgIiICItXxrFpKeDtYnXlqJWRUzDuw6jZhI6t0h0p5HTtcWQbO5wYCTsBzKhuQR+u+PVFc7eKEl7L+nZ048u6HP8AULe+L+MPw3D3xRNc6ap+iaGNcXBpH0rrN393a/QvapVkusxrL8T4qOgeA9+tz5KeTUTYAbvLW6QBtt1KD0aiiIbmzETzdED/AO0aB8rv/esPm7A8cwWmdU1dc8sBa0tZUS6rudYbNa1tvig9DIp9w7xGHL2CwVFVPpD9cjnyOJc5znGwHNz3aQ0AC52WnY3n2vz9K6kwuN8cX1pAbSFp2u9/KFnkDqNuf1UFuimbNfS4OsSDYg2I5g25FfUjBKC1wBBBBB5EHmCojFwMnpWtfFXtZNbfTG9oB66ZGv1W/D0+C+/1VzNg/wDE1hlA5AThx+VS235oOhTOdwlxktN/Yqi2+9uyLjpPm6JxIPXSb/WCvbXB4BBuDuCORC8/Y5lrMeZxHHVxdo1jrtLjRt0kixOqIh1rcxvew2JAVoyZhMmBUNNTyvD5Iow1zhe3oL7lrR3R5AIM0iIgIiICIiAiIgIiICIiAiIgIiIMNPVVNVPLHA6FrIgwOdIx7yZHAuIGl7bWZ2Z6319LLF1eBVMBE8YonTRansYKaRhc4tIcA7tyGucCW6y021cistln6Vk0pG8tRM71DX9kw/FkbF2sLxSPFRIY3X7OWSJ46h8bi1wP7/QhB+YHijMap4p476ZGh1jzafrNP2mm7T5grvLVMHP8B4hPSnaKpDqqDwD7gVLB+Iskt/OOWP416mYVM9jnNLHwm7SQd5GtO4+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JTfBMy1eBPD6eokZY+7qJYfvMPdPyQeukUD4k5sfmHDsMqY3Oie58zJGsc4We0AOGx924uL9CFnv0fO1qWVsskkjxqjjbre51rNLnW1E2vqb8kFeREQEREBERAREQEREBERAREQFx1Ewp2OeeTWlx9ALlciw2cXhlDVXcG6onM1E2DdY03J6AXvfyQcuV4XU9HStd7whj1fe0Au/O66OVcpsyy+qfHNK/2mQyua8t0teSSS3S0c723v7oWYq6ptHC+UEaGRuffpZrb/KwUt4c4LOaOHFXVFTNVO1udE6TUx8Wsh7WtIvrLRqbvbUG8gg3bP8ASu9nbUxAmaieKhgHNzWgiZn44i8W8bLHcUahmIYJUyMIcx8cT2uHItMjHNPystlrsdpaOnFRLNG2BzQ4SOI0ua4XGn9q45Ac1K6bERjGAYlBTtkkjgldHAdD7vhMrXRAC1yWgltuYDRe10EkbjEzKZ1KH2gdL2rmADvSaWtBJ5kANFhe19/C3onhNPQQ0UcFHUiZwu+QOs2XW43cTGd2joOYsBuealvCzJr8Rq5GVtHMKd9PINUkUjGh+thaWvcBZ+xsQb81vOUeEEeBVpqJJu2jiIdTttZwd4yEbEt6W2PMgckEyxmnqqzGq1tFr7cz1Gns3hj7XOuziRba/Vc/C/Eo8qYoBWRvY8gwXdsYnvc3d4O5BsBe+wcTvfbr4lV1mEYtWz00cnae0VQa8ROcLOkc24FrE2O3Meq7mUchV+aKtstRHNHGZA+aacOa5+4JDQ+znOdyvaw+FkGI4kn/AFtXawbdvuBz0aW2t56eSyfFifD5p6cYeI9IgbrdEAGG9uzG31w0b333aDuNt54zcP5cUeK2kYXyaQ2aJvvODfde0c3OA7pA3IDbDY3k+DZVq8ZnZAyCVrnOAc50bw2MX3c4uAAAFzbraw3KDM4xQGlwLDnn/e1c7x6FpaPmGX+Ko3B3F6PL+GNM9VBE+WWWQtfIwP2Ogd0m/Jg6dV3eKGSpsRw+jpqGPX7M9oDC5oOhsTm83kAnl1UVxTJOI4c1xkopwLHdrNY5dTHqA+KD1oN0XxCbtb6D9y+0BERAREQEREBERAREQEREBfMjBICCAQRYg7gg8wR1CIg0vEOF9DVB4iM9KH3Dm08rmsIPMdmbssfDTZbTgmGMwWnhp476ImNYCbXIAtc22ueZ9URBqtTwvoq6rNTMZZW82Uz3kwRkm7tLeYaTvovp3OxFgNzp4G0zWsY1rGNFg1oAaB4ADYBEQciIiAiIgIiICIiAiIgIiICIiAiIgIiIP//Z"/>
          <p:cNvSpPr>
            <a:spLocks noChangeAspect="1" noChangeArrowheads="1"/>
          </p:cNvSpPr>
          <p:nvPr/>
        </p:nvSpPr>
        <p:spPr bwMode="auto">
          <a:xfrm>
            <a:off x="536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028" name="AutoShape 4" descr="data:image/jpeg;base64,/9j/4AAQSkZJRgABAQAAAQABAAD/2wCEAAkGBxMHEhIUExMWFRQWFxgZGRUXGRgfFxoYHxggHhghHBwYICogGhslHh0ZIjIhJykrLi4uGCAzODMtNygtLisBCgoKBQUFDgUFDisZExkrKysrKysrKysrKysrKysrKysrKysrKysrKysrKysrKysrKysrKysrKysrKysrKysrK//AABEIAOcA2gMBIgACEQEDEQH/xAAcAAEBAAIDAQEAAAAAAAAAAAAABwUGAwQIAgH/xABMEAABAwIEAwUEBgQKCAcAAAABAAIDBBEFBhIhBzFBEyJRYXEUMoGRI0JicoKhCBZSsRUzU2NzkpOywdEkJTRDg6KjwhcmZHSk0uH/xAAUAQEAAAAAAAAAAAAAAAAAAAAA/8QAFBEBAAAAAAAAAAAAAAAAAAAAAP/aAAwDAQACEQMRAD8AuKIiAiIgIiICxGZcy02WIu1qZAwHZrRcvefBrRuf3DrZZdQPCsO/8T8aqnVLnez05cAwEj6NryyNgI3aHEFziN+fiCAydXxmqsVeY8OoC49C8PkfbxMcWzf6xXF7VmvFN2sdC09A2lYB/aEvVlw7D4sMYI4Y2RsHJrGgD5Dr5rsoIp+ruaX7mrAPh2zP8I7L5dTZsw/k8yAeBpHD/nAd8lbUQRA8UcXy9/t9AC39oski/wCoNTPyW45Z4tYfjha17jTSHk2awYT5SDu/Ox8lvrhq2O4Wj5r4WUGYA5zYxTzG/wBJEAAT9uP3XefI+aDeAbr9UGwrHK/hPUNpqwOlonHukXI09XQk7gjrEfhzBOczpxUkqZW0mEDtpX2HbNbq3IvaJp2JA3LnbCx22JAVatrY6BpfLIyNo+s9waPm7ZavW8TsJozY1jHH+bbJIPnG0haFhvB6rxxwmxOrdrO5YD2kg8tbrsZ6NBHgtto+D2FU4GqKSU+L5pB+UZaPyQcg4vYSf9+/+xm/+iyeG8Q8MxMgR1sQJ5CQmMn4ShpXVdwtwlwt7G34STA/MPusVifBfDaoHsu2gPi2QuHxEuq/zCCjNcHgEG4PIjkv1QWrwLF+FZMtNL29IN3gAmMDr2kRJMf32H1IVSyHnaDOUJczuTMt2kJNy0nkQfrMPQ/OxQbQiIgIiICIiAiIgIsdj+NwZegfPUP0Rt+ZJ5NaOrj4KP1HEDF87SOjwyAxRA2LwGlw+/K/6NhtvpG/gSguDnBguTYeJWKq8z0VF/GVdOw+DpYwfkSpPHwer8Zs6uxC556byTEfGRzQD6BZel4E0cfv1NQ77vZNH5sP70G3zcRMLh510Hwdf+7dRnB80w5LxeomheKijnc7UY+YY92sWBt32OuLdRfxCpUXBnC4+bZnesrv+2y/ajgzhcoIa2Zh8WyuJH9e4/JBuuDYvBjcTZqeRskbuTmnkfAjm1w8DYhd5a5kjJ8OTYXxxOc8veXukfbUejQbACwH7yeq2NAREQEU/wA68VIMq1Bp+xfM9rWucWOaA0u3DTffVax9HBcOTOJM2cKjsoKDTG3eWZ82zB02Efecd7Nv06AXQbXnHLkeaaWSnkAuRdj+rJAO44enXxBI6rW+F/Dw5N7WSZ8cs8ga0FjTZjRu4Au3Oo2vsPdC39EBERAREQfhGrmoRj1AOHuP0r6buw1BZeMcg2STRK0D9kHS8DobDoFasZxeHA4nTVEjY4283H8gAN3OPQDcqK4IZeJ+NNqixzaWmLCL9GsJdG0221vf3iOguOguF4REQEREBERAREQRLjI5+O4th9AXFsREe4P1pZC1zvAuDW2HmT4qxYVhsWERMhgY2ONgs1rRt/8ApPMk7kqXcdsBkHs+IwX105DXkDdoD9UT/Rr73++OgK3nIubYs30zZWENkFhLFfdj+v4Tzaeo8wQA2NERAREQERaXxgEwwud8Mj43RljyY3FpLNQDwS3e2kk28kG0txSB03YCaMzaS4xBzdYaCBctvcC5C6+ZcZZl6lmqZPdiaTbq53JrR5ucQB6rzVlmpOVajDq/VeOR0naeWmQxztP7Xccx483DwW7cdcxnEpoqCE3bGO1lIOxdpLmgnway7z94HogmP0+ZKr+UqKmX4F73fk0fk0eS9S5Oy3FlWljp49yN5H23kkI7zj+4DoAB0Uk/R/wAVU81Y8XEI7OO/wDKOF3n1DLD/iFXZAREQEREBcdRq0u0W12OnVfTqtte29rrkRB5wxLK+PZzlMlRDIS0uA7RzI42b2IYwm+n7QBuLG5WZwzImYcHjDKeoZEwEkRsmsLnc7FliT4lXZEEQfi2aMu7yRGoYP5uOUf/AByH29VmMucbIKlwjrYXUz72L23dGD9oWD2fI+qq61/NGTaPNLSKiIa7WEzbCVvo62/objyQZqjqmVzGyRPa9jhdr2kFpHkRsVzKB0E9TwgxBkMshkoZze/1S29i8D6kjCRqA5j8Nr4DdAREQEREHxNE2drmuAc1wILSLgg7EEHmCovmPh1WZSnNZg7nFouTCDd7R1aGnaaP7J7w2tc7i1ogjmD8b+wPZ19I9kjdnGLnfzilIc35lbTDxcwmQXNQ5vk6Ga/5NIWG4t50oqG9N7NDWVXhIxr2Qk8tXUvN9mN38SLi+r5N4PTYsBNWuNPG7cQsAEpB33BGmIeVifJqC0Zex6DMkPbUz9ceotuWubuOezgD+SyaxWW8u0+WIuxpmFjC4uN3OcS4gAklxPQDy2WVQF0cdw8YtTVEB5SxPj/rNI/xXeRB5gwGiOMYRiEJH0tHKyqA66Swxzj0DWX9QF8YbhrqbDKyvkJLpnNpYS4kk6nDt3XO57jSwH74W4ZXiGA5lq6Zw+jqO2bpPukSATtFuRFtTfiVkON+Hx4JhVDTwi0cc7Q0de7DJufEm5JPiSg23g7hww7CabbvS6pneet12/8AJoHwW6rD5Ni7DD6Fo+rTQD5RNWYQERY7MWMR5fppqiX3YmF1urjya0ebnWA8ygnvEziTPl2sipqRrJHNbqma5pdcu3a0aTqDg0Fx8nN81lsg8TYs3ydh2EkU+kuIFnxaRzOsWI3I94DmBcqHNxeSIVNdIf8ASap0jI3b3aHf7RI3qLNIhZY7an29xXbhLk/9VqQOkbaons+TxYLdyP8ACOf2i7yQbwiIgIiICIsNmrMtPlaB007rDk1g9+R3RrR1P5DmbBBMf0jalr20UIF5SZHgDmG2DQPHvOIt46FX8OiMEUTXbuaxoJ8w0AqK5BwqfiDiTsTq22gicCxv1S5v8Wxl+bWe8T1d6m1yQEREBERAU04s5/dgNqOkuauUC7mi5ja42bpHWRx5Dpz6i9LUPyBCMbzHXzTWc6F1Q5gPQtkELD+Fm3yQbJwv4bDA7VVYNdW7vBpOoQ33O/1pT1d05DqTTERBw1c3s0b32vpa51vGwupJh/HmGQjtqORgPWORjz8nBirGJRmWGVoFyWPAHiS02Xm/LOLfqOH0+I4Z2scrmkiZlnAhtvo+0bpf8CPVBeMt52ocy7U87S/+Sddsnn3XWJHmLhbCoR+pmF50aZMJqDT1De97NKXbHnsDd7N7d9hc0dAuzl/iHW5LmFJi8b3MFgJTvI1vLVq5Ts8/eG/M7IPzjAP4AxjD60bNIjLv+FL9J843gLPfpBwdrh8DxuG1LL+jo5B+8t+a4eOkMeNYZBVQubIxkrSHtNwY5AWGx+9o+S7mLXzZlnX7zxTMkNuZkhsX/Eljh8UG25CqPasNoHXvemhB9RGAfzBWeU74FYr7fhgjv3qeR8f4SdbD6Wfb8JVEQFE+M+Nux6qgwuBws1wdKfq6yLjV9mNl3u+H7Kpee8zMynRyTmxf7sTD9aQjuj0G7j5NKg8FDJhuF1OIzXM1dIaeJx56JC59RIf6QNe0eV+jkGU4YYEzNWJCXSTSUYboB66SexB+052qV32ifFehVL+GeJUGT8LhM1VAySa8zxraX3cBpGgEuu1gaLAc7+K6WZeN8UILaGEyu6Sy3bGPMM993odKCtTTNp2lz3BrRzc4gAfEr7XlKvzRV5lqYHVMzngTRlsY2jb3x7rBt5XNz5r1agLSsa4oUGCVMtNMZWvisCRGXNJLQ6wLbnk4cwFuq1fMPD7D8wGR0tOBK/nMwlsl/G42J9QQg0fHONzZPo6CmfJI7ZrpRtf7MbCXP9LtXSwLhxXZwmFXi8j2tO4iJtIR+zYbQM8h3jvyO6x+AyScKMV9nnIfTT6R2paB3CbNeDzaWnZ7b2tv+yr6g4aKkZQRsjiY1kbAA1jRYADoAuZEQEREBERAUKx+U8PMw+1OBFNU6nOIH1H2E3qWyAPt4EeKuq13PWU4s4UxhedLwdUUlrlj/wDFp5EdQfEAgNgjkEoDmkFpAII3BB5EHqF9KEZWzrVcN5PYcRie6FvuOG7mNvzjJ2li8ubeX2RX8EzTR48Aaepjkv8AV1WePVjrOHxCDMLgrKSOuY6OVjZGO2LHtDmn1B2K511q3EIsPGqWVkbfF7mtHzcUErzlwgDD7RhbnQzMOoQ6yAT/ADTybxu8ATp6d0Lp5bzLDnlpwvGI9NS0lscpGh/aDa3L6OYfJ3K3Q7PmHi/h2FBwieaqQdIvcv5yO7tvNur0UqxumxHPzpsRbSCOOOPUHsGm7WbjS496Z4G+obd2wtsEH1mKjrOH4qaCU9rR1TXdm76hcCC17f2JGuDdTOvyKonAKvFZh80Dt+xmcLfYkAd/eMi5spVsPFPCnQVW80dmvcLag8D6OZvgSL+RIeOS5uFOQqjJz6l000bhKGtDGB31HHS4k2sSCe7Y8+aDUOHcpyNjdTQSG0Ux0MvyJHepzc+LCW/eIHRXGaVtO1znENa0FznE2AAFySTyAClXHXLbpo4sQhuJaewkLefZ6rsf6sfv6OJ6LVMSzjiHE5sVDTRaQWs7ctPdc7bU57rWjhvuG7k+Z2Qc9ZNJxexVsbNTaGDe+4tHfvO8pJSLAcwBe3dcqXxDZhtHQdjW2jgAaImR/wAYCwWZ2TR1A28ADvssbLJS8IMNAH0kzzt0dPNbcnnpjaPkABuTvLcp9jn7ETJilVYutoZctbJubRsde0bR+yDd19je5QYHCstS5lme3D6eV8YNtUhZ3R/OPAawHrpFz4XVMwHgYLB1ZVG/WOAAAf8AEeDf4NCr9BRR4dG2OJjY42izWNADQPQLsINOwzhfheGkObTanAgh0j5HG45GznWB9AFuKIgIiIJT+kPQsmoqeU21sn0A9dL43ah82NP4VvuTKt1dQUUj93Pp4XOPiTGLlSjjDixzZW02GUp1FknfI5dsRb5Rs1Fx8yObSrRh1G3D4oome7GxrG+jQAPyCDsIiICIiAiIgIiIOhjWC0+OxmKoiZKzwcNwfFpG7T5ggqbYzwLpKok09RJD4NeBKwel9Lvm4qsIgibeCVVF3W4lZvgGSAfISWXNRcBmarz1rnf0cTWu/rPc79ysyINOwHhjhuCEObB2rx9eY6zfxDT3AfMNC3C3RfqIIXgbP1BzG6nHdp6k6WjoGSbxW+7IDGPIlXRRf9ISlNI+grGbPaXMv5tIkj+RD/mrFRVAq445Bye1rh6EXH70HK5ocCCLg9Fw09LHQtIYxkbeZDWho8ztsudafxZxU4RhdU5ps6Rohb4/SHSbeYaXH4IJpQxHixjL3vv7FT8h0MQd3G+RlILj10gi+wVAzrwto8z99n+jz2A7SNo0uAFhrj2Drcrix2AvYALg4HYMMMwxklu/UudKfu+7GPTS2/4iqEghwytmLKG1JOZ4m8mte1wAHTs6j3R0swldig4zVOEv7LEqIteOZYDG/wDs5dneocArSutX0EWItLJomSsP1XtDm/Jwsg1HDeK+FV1r1HZHwlY9tvxW0fmsw3O+GuF/b6X+2j/zWHxDhPhVaSfZzGT/ACUj2j4NvpHyWIk4H4e43EtUB4B8f+MZKDYMQ4l4VQC5rI3nwi1SH/pggfFT/MHFSqzQ72TCoJGufsZNjNbrpAu2IfbJ2v8AVO626i4O4XTEF0csv9JK63yj0hbnhWEwYOzRTwxxM/ZY0NB9bcz5lBpnC/h23KTTNMQ+reLEjdsbTuWtJ5knm7r6c6AiICIiAiIgIiICIiAiIgIiICIiCZfpAwdph0Tv2KmM/Ase3/uC2zh5L22F4ef/AE0I+TAP8FrnHg2wp3nND/eWd4Yi2FUH9AxBs6lH6RM/Z0VM3xqNX9WJ/wDmqupL+kZFro6U+E5Hzif/AJIKHlCm9ioaKP8AYp4W/ERi6y6xmWJxU0dI8cnwROHoYwVk0BERAREQEREBERAREQEREBERAREQEREBERAREQS/9ISfs8Pgb+1Utv6CKQ/vstzyHCafDaBp2IpobjzMYJ/NTT9Iqczmgp27lxldbzOljP7zlY6SEUzGMHJrQ0egFkHKp9xzofa8Ke61zDLFJ+eg/k8qgrG5lwwY1SVNOf8AexPYD4EtIafgbH4IMJwnrvb8Joj1ZH2R9Y3Fn7mhbapD+jzihMNXSu2dHIJA09A4aXj4OZv5uVeQEREBERAREQEREBERAREQEREBERAREQEREBEX4TpQRHOX+v8AM9HAN2wmAEdO5ed3zFgreohwjH6xYzX1x3a3tC0/0j7R/KNhHxVvQEREELk/8i5m1e7BVH4aZ3b+gE7b+QCuimHHnL38JUbKlg79MSXW59k6wf8A1SGu8gHLZ+G+Yv1noIZSbytHZy/0jQAT+IWd6OCDaEREBERAREQEREBERAREQEREBERAREQEREBatxOxf+BMMq5AbPczs2eOuTuAj0uXfBbSoxx8xF1fLRYfFu97hIR9t57KEfMyfkgz/AbCP4Pw4ykWdUSOePuN7jPh3XH8SpC6eD4e3CYIYGe7FGxg9GtA+ey7iAiIg4qumbWMfG9ocx7S1zTyLXCzgfIgqIcPap2QMYnw6Zx7GZwaxx5F3Ond+Np0G31rDoropbx0yscQp21sQImph3y33jDe97jrG7vDwBegqSLVeG2aRmuiZIT9Mz6OYfzgA39HCzh6kdFtSAiIgIiICIiAiIgIiICIiAiIgIiICItXxrFpKeDtYnXlqJWRUzDuw6jZhI6t0h0p5HTtcWQbO5wYCTsBzKhuQR+u+PVFc7eKEl7L+nZ048u6HP8AULe+L+MPw3D3xRNc6ap+iaGNcXBpH0rrN393a/QvapVkusxrL8T4qOgeA9+tz5KeTUTYAbvLW6QBtt1KD0aiiIbmzETzdED/AO0aB8rv/esPm7A8cwWmdU1dc8sBa0tZUS6rudYbNa1tvig9DIp9w7xGHL2CwVFVPpD9cjnyOJc5znGwHNz3aQ0AC52WnY3n2vz9K6kwuN8cX1pAbSFp2u9/KFnkDqNuf1UFuimbNfS4OsSDYg2I5g25FfUjBKC1wBBBBB5EHmCojFwMnpWtfFXtZNbfTG9oB66ZGv1W/D0+C+/1VzNg/wDE1hlA5AThx+VS235oOhTOdwlxktN/Yqi2+9uyLjpPm6JxIPXSb/WCvbXB4BBuDuCORC8/Y5lrMeZxHHVxdo1jrtLjRt0kixOqIh1rcxvew2JAVoyZhMmBUNNTyvD5Iow1zhe3oL7lrR3R5AIM0iIgIiICIiAiIgIiICIiAiIgIiIMNPVVNVPLHA6FrIgwOdIx7yZHAuIGl7bWZ2Z6319LLF1eBVMBE8YonTRansYKaRhc4tIcA7tyGucCW6y021cistln6Vk0pG8tRM71DX9kw/FkbF2sLxSPFRIY3X7OWSJ46h8bi1wP7/QhB+YHijMap4p476ZGh1jzafrNP2mm7T5grvLVMHP8B4hPSnaKpDqqDwD7gVLB+Iskt/OOWP416mYVM9jnNLHwm7SQd5GtO4+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JTfBMy1eBPD6eokZY+7qJYfvMPdPyQeukUD4k5sfmHDsMqY3Oie58zJGsc4We0AOGx924uL9CFnv0fO1qWVsskkjxqjjbre51rNLnW1E2vqb8kFeREQEREBERAREQEREBERAREQFx1Ewp2OeeTWlx9ALlciw2cXhlDVXcG6onM1E2DdY03J6AXvfyQcuV4XU9HStd7whj1fe0Au/O66OVcpsyy+qfHNK/2mQyua8t0teSSS3S0c723v7oWYq6ptHC+UEaGRuffpZrb/KwUt4c4LOaOHFXVFTNVO1udE6TUx8Wsh7WtIvrLRqbvbUG8gg3bP8ASu9nbUxAmaieKhgHNzWgiZn44i8W8bLHcUahmIYJUyMIcx8cT2uHItMjHNPystlrsdpaOnFRLNG2BzQ4SOI0ua4XGn9q45Ac1K6bERjGAYlBTtkkjgldHAdD7vhMrXRAC1yWgltuYDRe10EkbjEzKZ1KH2gdL2rmADvSaWtBJ5kANFhe19/C3onhNPQQ0UcFHUiZwu+QOs2XW43cTGd2joOYsBuealvCzJr8Rq5GVtHMKd9PINUkUjGh+thaWvcBZ+xsQb81vOUeEEeBVpqJJu2jiIdTttZwd4yEbEt6W2PMgckEyxmnqqzGq1tFr7cz1Gns3hj7XOuziRba/Vc/C/Eo8qYoBWRvY8gwXdsYnvc3d4O5BsBe+wcTvfbr4lV1mEYtWz00cnae0VQa8ROcLOkc24FrE2O3Meq7mUchV+aKtstRHNHGZA+aacOa5+4JDQ+znOdyvaw+FkGI4kn/AFtXawbdvuBz0aW2t56eSyfFifD5p6cYeI9IgbrdEAGG9uzG31w0b333aDuNt54zcP5cUeK2kYXyaQ2aJvvODfde0c3OA7pA3IDbDY3k+DZVq8ZnZAyCVrnOAc50bw2MX3c4uAAAFzbraw3KDM4xQGlwLDnn/e1c7x6FpaPmGX+Ko3B3F6PL+GNM9VBE+WWWQtfIwP2Ogd0m/Jg6dV3eKGSpsRw+jpqGPX7M9oDC5oOhsTm83kAnl1UVxTJOI4c1xkopwLHdrNY5dTHqA+KD1oN0XxCbtb6D9y+0BERAREQEREBERAREQEREBfMjBICCAQRYg7gg8wR1CIg0vEOF9DVB4iM9KH3Dm08rmsIPMdmbssfDTZbTgmGMwWnhp476ImNYCbXIAtc22ueZ9URBqtTwvoq6rNTMZZW82Uz3kwRkm7tLeYaTvovp3OxFgNzp4G0zWsY1rGNFg1oAaB4ADYBEQciIiAiIgIiICIiAiIgIiICIiAiIgIiIP//Z"/>
          <p:cNvSpPr>
            <a:spLocks noChangeAspect="1" noChangeArrowheads="1"/>
          </p:cNvSpPr>
          <p:nvPr/>
        </p:nvSpPr>
        <p:spPr bwMode="auto">
          <a:xfrm>
            <a:off x="536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25" name="Rectángulo 24"/>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878" y="2286656"/>
            <a:ext cx="2196052" cy="3677599"/>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095" y="2286655"/>
            <a:ext cx="2239833" cy="3677599"/>
          </a:xfrm>
          <a:prstGeom prst="rect">
            <a:avLst/>
          </a:prstGeom>
        </p:spPr>
      </p:pic>
    </p:spTree>
    <p:extLst>
      <p:ext uri="{BB962C8B-B14F-4D97-AF65-F5344CB8AC3E}">
        <p14:creationId xmlns:p14="http://schemas.microsoft.com/office/powerpoint/2010/main" val="4092978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277458"/>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2: Relaciona los objetos con el órgano de los sentidos que corresponde.</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sp>
        <p:nvSpPr>
          <p:cNvPr id="4" name="Rectángulo redondeado 3"/>
          <p:cNvSpPr/>
          <p:nvPr/>
        </p:nvSpPr>
        <p:spPr>
          <a:xfrm>
            <a:off x="8225006" y="1833909"/>
            <a:ext cx="389601" cy="5043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8282" y="4916671"/>
            <a:ext cx="2347933" cy="1526156"/>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975" y="2371712"/>
            <a:ext cx="1524003" cy="1433288"/>
          </a:xfrm>
          <a:prstGeom prst="rect">
            <a:avLst/>
          </a:prstGeom>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605" y="2187499"/>
            <a:ext cx="1524003" cy="1462317"/>
          </a:xfrm>
          <a:prstGeom prst="rect">
            <a:avLst/>
          </a:prstGeom>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438" y="5161420"/>
            <a:ext cx="1310385" cy="1525393"/>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6017" y="3704927"/>
            <a:ext cx="880405" cy="2523453"/>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1662" y="2108454"/>
            <a:ext cx="1000591" cy="1365329"/>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9994" y="2148519"/>
            <a:ext cx="1800771" cy="553094"/>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6914" y="1953961"/>
            <a:ext cx="2212183" cy="1929392"/>
          </a:xfrm>
          <a:prstGeom prst="rect">
            <a:avLst/>
          </a:prstGeom>
        </p:spPr>
      </p:pic>
      <p:pic>
        <p:nvPicPr>
          <p:cNvPr id="13" name="Imagen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3780" y="4011332"/>
            <a:ext cx="1729220" cy="1027713"/>
          </a:xfrm>
          <a:prstGeom prst="rect">
            <a:avLst/>
          </a:prstGeom>
        </p:spPr>
      </p:pic>
      <p:pic>
        <p:nvPicPr>
          <p:cNvPr id="15" name="Imagen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9823" y="3115901"/>
            <a:ext cx="1048734" cy="1800770"/>
          </a:xfrm>
          <a:prstGeom prst="rect">
            <a:avLst/>
          </a:prstGeom>
        </p:spPr>
      </p:pic>
      <p:pic>
        <p:nvPicPr>
          <p:cNvPr id="28" name="Imagen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29" name="Imagen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30" name="CuadroTexto 29"/>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126776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275921"/>
            <a:ext cx="8072494" cy="461665"/>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3: Pinta los alimentos que no hacen daño a los dientes.</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mc:AlternateContent xmlns:mc="http://schemas.openxmlformats.org/markup-compatibility/2006" xmlns:p14="http://schemas.microsoft.com/office/powerpoint/2010/main">
        <mc:Choice Requires="p14">
          <p:contentPart p14:bwMode="auto" r:id="rId2">
            <p14:nvContentPartPr>
              <p14:cNvPr id="26" name="Entrada de lápiz 25"/>
              <p14:cNvContentPartPr/>
              <p14:nvPr/>
            </p14:nvContentPartPr>
            <p14:xfrm>
              <a:off x="5778300" y="2207060"/>
              <a:ext cx="2518560" cy="626040"/>
            </p14:xfrm>
          </p:contentPart>
        </mc:Choice>
        <mc:Fallback xmlns="">
          <p:pic>
            <p:nvPicPr>
              <p:cNvPr id="26" name="Entrada de lápiz 25"/>
              <p:cNvPicPr/>
              <p:nvPr/>
            </p:nvPicPr>
            <p:blipFill>
              <a:blip r:embed="rId6"/>
              <a:stretch>
                <a:fillRect/>
              </a:stretch>
            </p:blipFill>
            <p:spPr>
              <a:xfrm>
                <a:off x="5713491" y="2131100"/>
                <a:ext cx="266042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Entrada de lápiz 27"/>
              <p14:cNvContentPartPr/>
              <p14:nvPr/>
            </p14:nvContentPartPr>
            <p14:xfrm>
              <a:off x="4098540" y="4742900"/>
              <a:ext cx="696240" cy="796320"/>
            </p14:xfrm>
          </p:contentPart>
        </mc:Choice>
        <mc:Fallback xmlns="">
          <p:pic>
            <p:nvPicPr>
              <p:cNvPr id="28" name="Entrada de lápiz 27"/>
              <p:cNvPicPr/>
              <p:nvPr/>
            </p:nvPicPr>
            <p:blipFill>
              <a:blip r:embed="rId8"/>
              <a:stretch>
                <a:fillRect/>
              </a:stretch>
            </p:blipFill>
            <p:spPr>
              <a:xfrm>
                <a:off x="4018620" y="4674140"/>
                <a:ext cx="850680" cy="945720"/>
              </a:xfrm>
              <a:prstGeom prst="rect">
                <a:avLst/>
              </a:prstGeom>
            </p:spPr>
          </p:pic>
        </mc:Fallback>
      </mc:AlternateContent>
      <p:pic>
        <p:nvPicPr>
          <p:cNvPr id="25" name="Imagen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27" name="Imagen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29" name="CuadroTexto 28"/>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pic>
        <p:nvPicPr>
          <p:cNvPr id="4" name="Imagen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834" y="1943532"/>
            <a:ext cx="1706886" cy="1448956"/>
          </a:xfrm>
          <a:prstGeom prst="rect">
            <a:avLst/>
          </a:prstGeom>
        </p:spPr>
      </p:pic>
      <p:pic>
        <p:nvPicPr>
          <p:cNvPr id="5" name="Imagen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5595" y="4365005"/>
            <a:ext cx="3831985" cy="1310174"/>
          </a:xfrm>
          <a:prstGeom prst="rect">
            <a:avLst/>
          </a:prstGeom>
        </p:spPr>
      </p:pic>
      <p:pic>
        <p:nvPicPr>
          <p:cNvPr id="15" name="Imagen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18200" y="2288501"/>
            <a:ext cx="2484128" cy="1120963"/>
          </a:xfrm>
          <a:prstGeom prst="rect">
            <a:avLst/>
          </a:prstGeom>
        </p:spPr>
      </p:pic>
      <p:pic>
        <p:nvPicPr>
          <p:cNvPr id="30" name="Imagen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7507" y="3767015"/>
            <a:ext cx="2051616" cy="1772205"/>
          </a:xfrm>
          <a:prstGeom prst="rect">
            <a:avLst/>
          </a:prstGeom>
        </p:spPr>
      </p:pic>
      <p:pic>
        <p:nvPicPr>
          <p:cNvPr id="31" name="Imagen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53524" y="2223655"/>
            <a:ext cx="2527446" cy="906270"/>
          </a:xfrm>
          <a:prstGeom prst="rect">
            <a:avLst/>
          </a:prstGeom>
        </p:spPr>
      </p:pic>
      <p:pic>
        <p:nvPicPr>
          <p:cNvPr id="32" name="Imagen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7504698" y="3548792"/>
            <a:ext cx="1345564" cy="2527446"/>
          </a:xfrm>
          <a:prstGeom prst="rect">
            <a:avLst/>
          </a:prstGeom>
        </p:spPr>
      </p:pic>
    </p:spTree>
    <p:extLst>
      <p:ext uri="{BB962C8B-B14F-4D97-AF65-F5344CB8AC3E}">
        <p14:creationId xmlns:p14="http://schemas.microsoft.com/office/powerpoint/2010/main" val="159993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309851"/>
            <a:ext cx="8072494" cy="461665"/>
          </a:xfrm>
          <a:prstGeom prst="rect">
            <a:avLst/>
          </a:prstGeom>
          <a:noFill/>
        </p:spPr>
        <p:txBody>
          <a:bodyPr wrap="square" rtlCol="0">
            <a:spAutoFit/>
          </a:bodyPr>
          <a:lstStyle/>
          <a:p>
            <a:r>
              <a:rPr lang="es-ES_tradnl" sz="2400" b="1" i="1" dirty="0">
                <a:latin typeface="Escolar1" panose="00000400000000000000" pitchFamily="2" charset="0"/>
              </a:rPr>
              <a:t>Ficha 4</a:t>
            </a:r>
            <a:r>
              <a:rPr lang="es-ES_tradnl" sz="2400" b="1" i="1" dirty="0" smtClean="0">
                <a:latin typeface="Escolar1" panose="00000400000000000000" pitchFamily="2" charset="0"/>
              </a:rPr>
              <a:t>: Relaciona con flechas.</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698" y="1753483"/>
            <a:ext cx="1524003" cy="1524003"/>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5222" y="2818573"/>
            <a:ext cx="1524003" cy="1524003"/>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466" y="4355798"/>
            <a:ext cx="1524003" cy="1524003"/>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17" name="CuadroTexto 16"/>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319" y="2245993"/>
            <a:ext cx="940412" cy="2712726"/>
          </a:xfrm>
          <a:prstGeom prst="rect">
            <a:avLst/>
          </a:prstGeom>
        </p:spPr>
      </p:pic>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8214" y="4518462"/>
            <a:ext cx="2667008" cy="1998033"/>
          </a:xfrm>
          <a:prstGeom prst="rect">
            <a:avLst/>
          </a:prstGeom>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8445" y="2281718"/>
            <a:ext cx="1320607" cy="1006450"/>
          </a:xfrm>
          <a:prstGeom prst="rect">
            <a:avLst/>
          </a:prstGeom>
        </p:spPr>
      </p:pic>
    </p:spTree>
    <p:extLst>
      <p:ext uri="{BB962C8B-B14F-4D97-AF65-F5344CB8AC3E}">
        <p14:creationId xmlns:p14="http://schemas.microsoft.com/office/powerpoint/2010/main" val="2173335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268114"/>
            <a:ext cx="8072494" cy="461665"/>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5: rodea los animales de granja.</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14" name="CuadroTexto 13"/>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578" y="2265617"/>
            <a:ext cx="1430186" cy="2253741"/>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848" y="1820245"/>
            <a:ext cx="1500457" cy="2082763"/>
          </a:xfrm>
          <a:prstGeom prst="rect">
            <a:avLst/>
          </a:prstGeom>
        </p:spPr>
      </p:pic>
      <p:pic>
        <p:nvPicPr>
          <p:cNvPr id="21" name="Imagen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5952" y="4103441"/>
            <a:ext cx="1635004" cy="1996952"/>
          </a:xfrm>
          <a:prstGeom prst="rect">
            <a:avLst/>
          </a:prstGeom>
        </p:spPr>
      </p:pic>
      <p:pic>
        <p:nvPicPr>
          <p:cNvPr id="22" name="Imagen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8748" y="2674825"/>
            <a:ext cx="1096695" cy="2957377"/>
          </a:xfrm>
          <a:prstGeom prst="rect">
            <a:avLst/>
          </a:prstGeom>
        </p:spPr>
      </p:pic>
      <p:pic>
        <p:nvPicPr>
          <p:cNvPr id="23" name="Imagen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1153" y="4103441"/>
            <a:ext cx="1269861" cy="2132725"/>
          </a:xfrm>
          <a:prstGeom prst="rect">
            <a:avLst/>
          </a:prstGeom>
        </p:spPr>
      </p:pic>
      <p:pic>
        <p:nvPicPr>
          <p:cNvPr id="25" name="Imagen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6546" y="1935224"/>
            <a:ext cx="1291343" cy="2423160"/>
          </a:xfrm>
          <a:prstGeom prst="rect">
            <a:avLst/>
          </a:prstGeom>
        </p:spPr>
      </p:pic>
    </p:spTree>
    <p:extLst>
      <p:ext uri="{BB962C8B-B14F-4D97-AF65-F5344CB8AC3E}">
        <p14:creationId xmlns:p14="http://schemas.microsoft.com/office/powerpoint/2010/main" val="101238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447595" y="1268114"/>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6: </a:t>
            </a:r>
            <a:r>
              <a:rPr lang="es-ES" sz="2400" b="1" dirty="0" smtClean="0">
                <a:latin typeface="Escolar1" pitchFamily="2" charset="0"/>
              </a:rPr>
              <a:t>Repasar y completar las grafías</a:t>
            </a:r>
            <a:r>
              <a:rPr lang="es-ES_tradnl" sz="2400" b="1" dirty="0" smtClean="0">
                <a:latin typeface="Escolar1" pitchFamily="2" charset="0"/>
              </a:rPr>
              <a:t>. Únelas mediante flechas con la regleta correspondiente </a:t>
            </a:r>
            <a:endParaRPr lang="es-ES_tradnl" sz="2400" b="1" i="1" dirty="0">
              <a:solidFill>
                <a:srgbClr val="FFFF00"/>
              </a:solidFill>
              <a:latin typeface="Escolar1" panose="00000400000000000000"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sp>
        <p:nvSpPr>
          <p:cNvPr id="11" name="CuadroTexto 10"/>
          <p:cNvSpPr txBox="1"/>
          <p:nvPr/>
        </p:nvSpPr>
        <p:spPr>
          <a:xfrm>
            <a:off x="743058" y="2222812"/>
            <a:ext cx="5829084" cy="3785652"/>
          </a:xfrm>
          <a:prstGeom prst="rect">
            <a:avLst/>
          </a:prstGeom>
          <a:noFill/>
        </p:spPr>
        <p:txBody>
          <a:bodyPr wrap="square" rtlCol="0">
            <a:spAutoFit/>
          </a:bodyPr>
          <a:lstStyle/>
          <a:p>
            <a:pPr marL="914400" indent="-914400">
              <a:buAutoNum type="arabicPlain"/>
            </a:pPr>
            <a:r>
              <a:rPr lang="es-ES" sz="4800" b="1" dirty="0" smtClean="0">
                <a:latin typeface="Escolar4" panose="00000400000000000000" pitchFamily="2" charset="0"/>
              </a:rPr>
              <a:t>1	1	1	1   1	1   </a:t>
            </a:r>
          </a:p>
          <a:p>
            <a:pPr marL="914400" indent="-914400">
              <a:buAutoNum type="arabicPlain"/>
            </a:pPr>
            <a:r>
              <a:rPr lang="es-ES" sz="4800" b="1" dirty="0" smtClean="0">
                <a:latin typeface="Escolar4" panose="00000400000000000000" pitchFamily="2" charset="0"/>
              </a:rPr>
              <a:t>2	2	2	2	2 	2</a:t>
            </a:r>
          </a:p>
          <a:p>
            <a:pPr marL="914400" indent="-914400">
              <a:buAutoNum type="arabicPlain"/>
            </a:pPr>
            <a:r>
              <a:rPr lang="es-ES" sz="4800" b="1" dirty="0" smtClean="0">
                <a:latin typeface="Escolar4" panose="00000400000000000000" pitchFamily="2" charset="0"/>
              </a:rPr>
              <a:t> 3	3	3	3 	3	3</a:t>
            </a:r>
          </a:p>
          <a:p>
            <a:pPr marL="914400" indent="-914400">
              <a:buAutoNum type="arabicPlain"/>
            </a:pPr>
            <a:r>
              <a:rPr lang="es-ES" sz="4800" b="1" dirty="0" smtClean="0">
                <a:latin typeface="Escolar4" panose="00000400000000000000" pitchFamily="2" charset="0"/>
              </a:rPr>
              <a:t>4	4	4 </a:t>
            </a:r>
            <a:r>
              <a:rPr lang="es-ES" sz="4800" b="1" dirty="0">
                <a:latin typeface="Escolar4" panose="00000400000000000000" pitchFamily="2" charset="0"/>
              </a:rPr>
              <a:t>	</a:t>
            </a:r>
            <a:r>
              <a:rPr lang="es-ES" sz="4800" b="1" dirty="0" smtClean="0">
                <a:latin typeface="Escolar4" panose="00000400000000000000" pitchFamily="2" charset="0"/>
              </a:rPr>
              <a:t>4	4	4</a:t>
            </a:r>
          </a:p>
          <a:p>
            <a:pPr marL="914400" indent="-914400">
              <a:buAutoNum type="arabicPlain"/>
            </a:pPr>
            <a:r>
              <a:rPr lang="es-ES" sz="4800" b="1" dirty="0" smtClean="0">
                <a:latin typeface="Escolar4" panose="00000400000000000000" pitchFamily="2" charset="0"/>
              </a:rPr>
              <a:t>5	5	5	5	5	5</a:t>
            </a:r>
            <a:endParaRPr lang="es-ES" sz="4000" b="1" dirty="0">
              <a:latin typeface="Escolar4" panose="00000400000000000000" pitchFamily="2" charset="0"/>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284" y="1957960"/>
            <a:ext cx="2381582" cy="4353533"/>
          </a:xfrm>
          <a:prstGeom prst="rect">
            <a:avLst/>
          </a:prstGeom>
        </p:spPr>
      </p:pic>
      <p:sp>
        <p:nvSpPr>
          <p:cNvPr id="13" name="Rectángulo 12"/>
          <p:cNvSpPr/>
          <p:nvPr/>
        </p:nvSpPr>
        <p:spPr>
          <a:xfrm>
            <a:off x="8381884" y="4939367"/>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17" name="CuadroTexto 16"/>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spTree>
    <p:extLst>
      <p:ext uri="{BB962C8B-B14F-4D97-AF65-F5344CB8AC3E}">
        <p14:creationId xmlns:p14="http://schemas.microsoft.com/office/powerpoint/2010/main" val="3426659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285274"/>
            <a:ext cx="8072494" cy="830997"/>
          </a:xfrm>
          <a:prstGeom prst="rect">
            <a:avLst/>
          </a:prstGeom>
          <a:noFill/>
        </p:spPr>
        <p:txBody>
          <a:bodyPr wrap="square" rtlCol="0">
            <a:spAutoFit/>
          </a:bodyPr>
          <a:lstStyle/>
          <a:p>
            <a:r>
              <a:rPr lang="es-ES_tradnl" sz="2400" b="1" i="1" dirty="0">
                <a:latin typeface="Escolar1" panose="00000400000000000000" pitchFamily="2" charset="0"/>
              </a:rPr>
              <a:t>Ficha 7</a:t>
            </a:r>
            <a:r>
              <a:rPr lang="es-ES_tradnl" sz="2400" b="1" i="1" dirty="0" smtClean="0">
                <a:latin typeface="Escolar1" panose="00000400000000000000" pitchFamily="2" charset="0"/>
              </a:rPr>
              <a:t>: Opuestos. Gordo-Delgado </a:t>
            </a:r>
            <a:r>
              <a:rPr lang="es-ES_tradnl" sz="2400" b="1" dirty="0" smtClean="0">
                <a:latin typeface="Escolar1" pitchFamily="2" charset="0"/>
              </a:rPr>
              <a:t>Colorea el lápiz gordo y pega trocitos de papel de seda en el lápiz delgado.</a:t>
            </a:r>
            <a:endParaRPr lang="es-ES_tradnl" sz="2400" b="1" i="1" dirty="0">
              <a:solidFill>
                <a:srgbClr val="FFFF00"/>
              </a:solidFill>
              <a:latin typeface="Escolar1"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13" name="CuadroTexto 12"/>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38162">
            <a:off x="2744168" y="2116271"/>
            <a:ext cx="913432" cy="4262684"/>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54660">
            <a:off x="5584578" y="2116271"/>
            <a:ext cx="2284064" cy="4262684"/>
          </a:xfrm>
          <a:prstGeom prst="rect">
            <a:avLst/>
          </a:prstGeom>
        </p:spPr>
      </p:pic>
    </p:spTree>
    <p:extLst>
      <p:ext uri="{BB962C8B-B14F-4D97-AF65-F5344CB8AC3E}">
        <p14:creationId xmlns:p14="http://schemas.microsoft.com/office/powerpoint/2010/main" val="1205014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1 CuadroTexto"/>
          <p:cNvSpPr txBox="1"/>
          <p:nvPr/>
        </p:nvSpPr>
        <p:spPr>
          <a:xfrm>
            <a:off x="381000" y="1268114"/>
            <a:ext cx="8072494" cy="830997"/>
          </a:xfrm>
          <a:prstGeom prst="rect">
            <a:avLst/>
          </a:prstGeom>
          <a:noFill/>
        </p:spPr>
        <p:txBody>
          <a:bodyPr wrap="square" rtlCol="0">
            <a:spAutoFit/>
          </a:bodyPr>
          <a:lstStyle/>
          <a:p>
            <a:r>
              <a:rPr lang="es-ES_tradnl" sz="2400" b="1" i="1" dirty="0">
                <a:latin typeface="Escolar1" panose="00000400000000000000" pitchFamily="2" charset="0"/>
              </a:rPr>
              <a:t>Ficha </a:t>
            </a:r>
            <a:r>
              <a:rPr lang="es-ES_tradnl" sz="2400" b="1" i="1" dirty="0" smtClean="0">
                <a:latin typeface="Escolar1" panose="00000400000000000000" pitchFamily="2" charset="0"/>
              </a:rPr>
              <a:t>8: Opuestos: Dentro-Fuera.  Pinta de </a:t>
            </a:r>
            <a:r>
              <a:rPr lang="es-ES_tradnl" sz="2400" b="1" i="1" dirty="0" smtClean="0">
                <a:solidFill>
                  <a:schemeClr val="tx2"/>
                </a:solidFill>
                <a:latin typeface="Escolar1" pitchFamily="2" charset="0"/>
              </a:rPr>
              <a:t>azul </a:t>
            </a:r>
            <a:r>
              <a:rPr lang="es-ES_tradnl" sz="2400" b="1" i="1" dirty="0" smtClean="0">
                <a:latin typeface="Escolar1" pitchFamily="2" charset="0"/>
              </a:rPr>
              <a:t>la pecera que tiene el pez fuera y de </a:t>
            </a:r>
            <a:r>
              <a:rPr lang="es-ES_tradnl" sz="2400" b="1" i="1" dirty="0" smtClean="0">
                <a:solidFill>
                  <a:schemeClr val="accent6">
                    <a:lumMod val="75000"/>
                  </a:schemeClr>
                </a:solidFill>
                <a:latin typeface="Escolar1" pitchFamily="2" charset="0"/>
              </a:rPr>
              <a:t>naranja</a:t>
            </a:r>
            <a:r>
              <a:rPr lang="es-ES_tradnl" sz="2400" b="1" i="1" dirty="0" smtClean="0">
                <a:latin typeface="Escolar1" pitchFamily="2" charset="0"/>
              </a:rPr>
              <a:t> los peces que están dentro.</a:t>
            </a:r>
            <a:endParaRPr lang="es-ES_tradnl" sz="2400" b="1" i="1" dirty="0">
              <a:solidFill>
                <a:schemeClr val="tx2"/>
              </a:solidFill>
              <a:latin typeface="Escolar1" pitchFamily="2" charset="0"/>
            </a:endParaRPr>
          </a:p>
        </p:txBody>
      </p:sp>
      <p:sp>
        <p:nvSpPr>
          <p:cNvPr id="10" name="Rectángulo 9"/>
          <p:cNvSpPr/>
          <p:nvPr/>
        </p:nvSpPr>
        <p:spPr>
          <a:xfrm>
            <a:off x="593204" y="282714"/>
            <a:ext cx="3064396" cy="400110"/>
          </a:xfrm>
          <a:prstGeom prst="rect">
            <a:avLst/>
          </a:prstGeom>
        </p:spPr>
        <p:txBody>
          <a:bodyPr wrap="square">
            <a:spAutoFit/>
          </a:bodyPr>
          <a:lstStyle/>
          <a:p>
            <a:r>
              <a:rPr lang="es-ES_tradnl" sz="2000" b="1" dirty="0" smtClean="0">
                <a:latin typeface="Escolar1" panose="00000400000000000000" pitchFamily="2" charset="0"/>
                <a:ea typeface="Xiomara" pitchFamily="66" charset="0"/>
              </a:rPr>
              <a:t>Evaluación inicial 5 años</a:t>
            </a:r>
            <a:endParaRPr lang="es-ES" sz="2000" b="1" dirty="0">
              <a:latin typeface="Escolar1" panose="00000400000000000000" pitchFamily="2" charset="0"/>
            </a:endParaRPr>
          </a:p>
        </p:txBody>
      </p:sp>
      <p:sp>
        <p:nvSpPr>
          <p:cNvPr id="16" name="10 Rectángulo"/>
          <p:cNvSpPr/>
          <p:nvPr/>
        </p:nvSpPr>
        <p:spPr>
          <a:xfrm>
            <a:off x="381000" y="806449"/>
            <a:ext cx="9144000" cy="461665"/>
          </a:xfrm>
          <a:prstGeom prst="rect">
            <a:avLst/>
          </a:prstGeom>
        </p:spPr>
        <p:txBody>
          <a:bodyPr wrap="square">
            <a:spAutoFit/>
          </a:bodyPr>
          <a:lstStyle/>
          <a:p>
            <a:r>
              <a:rPr lang="es-ES_tradnl" sz="2400" b="1" dirty="0">
                <a:latin typeface="Escolar1" panose="00000400000000000000" pitchFamily="2" charset="0"/>
              </a:rPr>
              <a:t>Nombre</a:t>
            </a:r>
            <a:r>
              <a:rPr lang="es-ES_tradnl" sz="2400" b="1" dirty="0" smtClean="0">
                <a:latin typeface="Escolar1" panose="00000400000000000000" pitchFamily="2" charset="0"/>
              </a:rPr>
              <a:t>:____________________________________ Fecha</a:t>
            </a:r>
            <a:r>
              <a:rPr lang="es-ES_tradnl" sz="2400" b="1" dirty="0">
                <a:latin typeface="Escolar1" panose="00000400000000000000" pitchFamily="2" charset="0"/>
              </a:rPr>
              <a:t>:_____________</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740440"/>
            <a:ext cx="4358647" cy="3279364"/>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213" y="3151368"/>
            <a:ext cx="1275443" cy="1227292"/>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757" y="3378253"/>
            <a:ext cx="1275443" cy="1227292"/>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557" y="5332717"/>
            <a:ext cx="1275443" cy="1227292"/>
          </a:xfrm>
          <a:prstGeom prst="rect">
            <a:avLst/>
          </a:prstGeom>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656" y="53774"/>
            <a:ext cx="1007344" cy="996275"/>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45" y="6076238"/>
            <a:ext cx="2145775" cy="581707"/>
          </a:xfrm>
          <a:prstGeom prst="rect">
            <a:avLst/>
          </a:prstGeom>
        </p:spPr>
      </p:pic>
      <p:sp>
        <p:nvSpPr>
          <p:cNvPr id="22" name="CuadroTexto 21"/>
          <p:cNvSpPr txBox="1"/>
          <p:nvPr/>
        </p:nvSpPr>
        <p:spPr>
          <a:xfrm>
            <a:off x="5584578" y="6367091"/>
            <a:ext cx="4158132" cy="400110"/>
          </a:xfrm>
          <a:prstGeom prst="rect">
            <a:avLst/>
          </a:prstGeom>
          <a:noFill/>
        </p:spPr>
        <p:txBody>
          <a:bodyPr wrap="square" rtlCol="0">
            <a:spAutoFit/>
          </a:bodyPr>
          <a:lstStyle/>
          <a:p>
            <a:pPr algn="ctr"/>
            <a:r>
              <a:rPr lang="es-ES" sz="2000" dirty="0">
                <a:solidFill>
                  <a:schemeClr val="accent1">
                    <a:lumMod val="75000"/>
                  </a:schemeClr>
                </a:solidFill>
                <a:latin typeface="Adobe Caslon Pro" panose="0205050205050A020403" pitchFamily="18" charset="0"/>
              </a:rPr>
              <a:t>http://www.imageneseducativas.com</a:t>
            </a:r>
          </a:p>
        </p:txBody>
      </p:sp>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353" y="2714566"/>
            <a:ext cx="4358647" cy="3279364"/>
          </a:xfrm>
          <a:prstGeom prst="rect">
            <a:avLst/>
          </a:prstGeom>
        </p:spPr>
      </p:pic>
    </p:spTree>
    <p:extLst>
      <p:ext uri="{BB962C8B-B14F-4D97-AF65-F5344CB8AC3E}">
        <p14:creationId xmlns:p14="http://schemas.microsoft.com/office/powerpoint/2010/main" val="3873160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1124</TotalTime>
  <Words>519</Words>
  <Application>Microsoft Office PowerPoint</Application>
  <PresentationFormat>A4 (210 x 297 mm)</PresentationFormat>
  <Paragraphs>116</Paragraphs>
  <Slides>16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Adobe Caslon Pro</vt:lpstr>
      <vt:lpstr>Algerian</vt:lpstr>
      <vt:lpstr>Arial</vt:lpstr>
      <vt:lpstr>Calibri</vt:lpstr>
      <vt:lpstr>Calibri Light</vt:lpstr>
      <vt:lpstr>Escolar1</vt:lpstr>
      <vt:lpstr>Escolar4</vt:lpstr>
      <vt:lpstr>KG June Bug</vt:lpstr>
      <vt:lpstr>Xiomara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Ciudad Real Núñez</dc:creator>
  <cp:lastModifiedBy>Antonio Ciudad Real Núñez</cp:lastModifiedBy>
  <cp:revision>10</cp:revision>
  <dcterms:created xsi:type="dcterms:W3CDTF">2015-09-08T16:04:06Z</dcterms:created>
  <dcterms:modified xsi:type="dcterms:W3CDTF">2016-09-08T17:40:38Z</dcterms:modified>
</cp:coreProperties>
</file>