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8" r:id="rId3"/>
    <p:sldId id="268" r:id="rId4"/>
    <p:sldId id="269" r:id="rId5"/>
    <p:sldId id="259" r:id="rId6"/>
    <p:sldId id="260" r:id="rId7"/>
    <p:sldId id="262" r:id="rId8"/>
    <p:sldId id="263" r:id="rId9"/>
    <p:sldId id="265" r:id="rId10"/>
    <p:sldId id="266" r:id="rId11"/>
    <p:sldId id="270" r:id="rId12"/>
  </p:sldIdLst>
  <p:sldSz cx="9906000" cy="6858000" type="A4"/>
  <p:notesSz cx="9144000" cy="6858000"/>
  <p:photoAlbum/>
  <p:defaultTextStyle>
    <a:defPPr>
      <a:defRPr lang="es-ES"/>
    </a:defPPr>
    <a:lvl1pPr marL="0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18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35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53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71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588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06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23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41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66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41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43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87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7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21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6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18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30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80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7EEB-0404-456F-8650-4CFAE10092BB}" type="datetimeFigureOut">
              <a:rPr lang="es-ES" smtClean="0"/>
              <a:t>05/09/2016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64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584360" y="40005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00353" y="276987"/>
            <a:ext cx="6245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smtClean="0">
                <a:latin typeface="KG June Bug" panose="02000506000000020003" pitchFamily="2" charset="0"/>
                <a:ea typeface="Xiomara" pitchFamily="66" charset="0"/>
              </a:rPr>
              <a:t>Evaluación Inicial </a:t>
            </a:r>
          </a:p>
          <a:p>
            <a:pPr algn="ctr"/>
            <a:r>
              <a:rPr lang="es-ES_tradnl" sz="8000" b="1" dirty="0">
                <a:latin typeface="KG June Bug" panose="02000506000000020003" pitchFamily="2" charset="0"/>
                <a:ea typeface="Xiomara" pitchFamily="66" charset="0"/>
              </a:rPr>
              <a:t>4</a:t>
            </a:r>
            <a:r>
              <a:rPr lang="es-ES_tradnl" sz="8000" b="1" dirty="0" smtClean="0">
                <a:latin typeface="KG June Bug" panose="02000506000000020003" pitchFamily="2" charset="0"/>
                <a:ea typeface="Xiomara" pitchFamily="66" charset="0"/>
              </a:rPr>
              <a:t> años</a:t>
            </a:r>
            <a:endParaRPr lang="es-ES_tradnl" sz="8000" b="1" dirty="0">
              <a:latin typeface="KG June Bug" panose="02000506000000020003" pitchFamily="2" charset="0"/>
              <a:ea typeface="Xiomara" pitchFamily="66" charset="0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2196786" y="5105938"/>
            <a:ext cx="8895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800" b="1" dirty="0" smtClean="0">
                <a:latin typeface="KG June Bug" panose="02000506000000020003" pitchFamily="2" charset="0"/>
                <a:ea typeface="Xiomara" pitchFamily="66" charset="0"/>
              </a:rPr>
              <a:t>Curso 2016 -2017</a:t>
            </a:r>
            <a:endParaRPr lang="es-ES_tradnl" sz="8800" b="1" dirty="0">
              <a:latin typeface="KG June Bug" panose="02000506000000020003" pitchFamily="2" charset="0"/>
              <a:ea typeface="Xiomara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2" y="2210269"/>
            <a:ext cx="2572458" cy="35966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36" y="1243509"/>
            <a:ext cx="3831985" cy="34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381000" y="126701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9: Señala al niño/a que esta debajo de la mesa.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23" y="2440073"/>
            <a:ext cx="2124354" cy="35356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94" y="2608185"/>
            <a:ext cx="3299974" cy="29354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10833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10: Dibuja de forma libre dentro del recuadro.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593204" y="1984316"/>
            <a:ext cx="8626996" cy="38678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2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81000" y="1234019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1: </a:t>
            </a:r>
            <a:r>
              <a:rPr lang="es-ES_tradnl" sz="2400" b="1" i="1" dirty="0" smtClean="0">
                <a:latin typeface="Escolar1" panose="00000400000000000000" pitchFamily="2" charset="0"/>
              </a:rPr>
              <a:t>Rodea los objetos que tiene forma </a:t>
            </a:r>
            <a:r>
              <a:rPr lang="es-ES_tradnl" sz="2400" b="1" i="1" smtClean="0">
                <a:latin typeface="Escolar1" panose="00000400000000000000" pitchFamily="2" charset="0"/>
              </a:rPr>
              <a:t>de triangulo.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30" y="1464851"/>
            <a:ext cx="1967927" cy="20441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82" y="1767173"/>
            <a:ext cx="2055698" cy="20580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47" y="4644307"/>
            <a:ext cx="3425506" cy="19241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20" y="3509001"/>
            <a:ext cx="2483111" cy="28474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3" y="3605026"/>
            <a:ext cx="2504753" cy="25476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96" y="1835762"/>
            <a:ext cx="2099808" cy="198143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40929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81000" y="1234019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2: Rodea los objetos que tiene forma de circulo.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30" y="1464851"/>
            <a:ext cx="1967927" cy="20441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82" y="1767173"/>
            <a:ext cx="2055698" cy="20580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47" y="4644307"/>
            <a:ext cx="3425506" cy="19241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20" y="3509001"/>
            <a:ext cx="2483111" cy="28474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3" y="3605026"/>
            <a:ext cx="2504753" cy="25476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96" y="1835762"/>
            <a:ext cx="2099808" cy="198143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35436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7822893" y="2886452"/>
            <a:ext cx="1937416" cy="31670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5686832" y="3085985"/>
            <a:ext cx="1602615" cy="13322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4766072" y="4521814"/>
            <a:ext cx="2337492" cy="14690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81000" y="1234019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3: Repaso los números y relaciona la grafía con los perritos. 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98326"/>
              </p:ext>
            </p:extLst>
          </p:nvPr>
        </p:nvGraphicFramePr>
        <p:xfrm>
          <a:off x="536575" y="2053758"/>
          <a:ext cx="4632738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123"/>
                <a:gridCol w="772123"/>
                <a:gridCol w="772123"/>
                <a:gridCol w="772123"/>
                <a:gridCol w="772123"/>
                <a:gridCol w="772123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1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1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1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1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1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1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2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2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2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2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2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2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3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3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3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3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3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3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934818" y="16956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127920" y="16615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436178" y="16555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28" y="4651887"/>
            <a:ext cx="734789" cy="123444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07" y="4617792"/>
            <a:ext cx="734789" cy="12344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87" y="3218896"/>
            <a:ext cx="993622" cy="12361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75" y="3193193"/>
            <a:ext cx="1493527" cy="103551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41" y="3936987"/>
            <a:ext cx="993622" cy="123614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26" y="4494826"/>
            <a:ext cx="993622" cy="12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81000" y="127652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4</a:t>
            </a:r>
            <a:r>
              <a:rPr lang="es-ES_tradnl" sz="2400" b="1" i="1" dirty="0" smtClean="0">
                <a:latin typeface="Escolar1" panose="00000400000000000000" pitchFamily="2" charset="0"/>
              </a:rPr>
              <a:t>: Copia los números, y asocia la grafía a su cantidad.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09392"/>
              </p:ext>
            </p:extLst>
          </p:nvPr>
        </p:nvGraphicFramePr>
        <p:xfrm>
          <a:off x="593204" y="2693838"/>
          <a:ext cx="4632738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123"/>
                <a:gridCol w="772123"/>
                <a:gridCol w="772123"/>
                <a:gridCol w="772123"/>
                <a:gridCol w="772123"/>
                <a:gridCol w="772123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1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2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3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069438" y="19814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075255" y="19690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081073" y="19690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968321" y="2879951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5968321" y="3429000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/>
          <p:cNvSpPr/>
          <p:nvPr/>
        </p:nvSpPr>
        <p:spPr>
          <a:xfrm>
            <a:off x="5968321" y="3962218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/>
          <p:cNvSpPr/>
          <p:nvPr/>
        </p:nvSpPr>
        <p:spPr>
          <a:xfrm>
            <a:off x="5968321" y="4495436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/>
          <p:cNvSpPr/>
          <p:nvPr/>
        </p:nvSpPr>
        <p:spPr>
          <a:xfrm>
            <a:off x="7979957" y="2799399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/>
          <p:cNvSpPr/>
          <p:nvPr/>
        </p:nvSpPr>
        <p:spPr>
          <a:xfrm>
            <a:off x="7979957" y="3348448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/>
          <p:cNvSpPr/>
          <p:nvPr/>
        </p:nvSpPr>
        <p:spPr>
          <a:xfrm>
            <a:off x="7979957" y="3881666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/>
          <p:cNvSpPr/>
          <p:nvPr/>
        </p:nvSpPr>
        <p:spPr>
          <a:xfrm>
            <a:off x="7979957" y="4414884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/>
          <p:cNvSpPr/>
          <p:nvPr/>
        </p:nvSpPr>
        <p:spPr>
          <a:xfrm>
            <a:off x="6974139" y="2857393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/>
          <p:cNvSpPr/>
          <p:nvPr/>
        </p:nvSpPr>
        <p:spPr>
          <a:xfrm>
            <a:off x="6974139" y="3406442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/>
          <p:cNvSpPr/>
          <p:nvPr/>
        </p:nvSpPr>
        <p:spPr>
          <a:xfrm>
            <a:off x="6974139" y="3939660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/>
          <p:cNvSpPr/>
          <p:nvPr/>
        </p:nvSpPr>
        <p:spPr>
          <a:xfrm>
            <a:off x="6974139" y="4472878"/>
            <a:ext cx="737956" cy="396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13656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81000" y="126811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5: Repasa las vocales y relaciona cada vocal con el animal que empieza por ella.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3099"/>
              </p:ext>
            </p:extLst>
          </p:nvPr>
        </p:nvGraphicFramePr>
        <p:xfrm>
          <a:off x="3937223" y="2560776"/>
          <a:ext cx="4632738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123"/>
                <a:gridCol w="772123"/>
                <a:gridCol w="772123"/>
                <a:gridCol w="772123"/>
                <a:gridCol w="772123"/>
                <a:gridCol w="772123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A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A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A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A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A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A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E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E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E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E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E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E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I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I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I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I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I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I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O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O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O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O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O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O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1" panose="00000400000000000000" pitchFamily="2" charset="0"/>
                        </a:rPr>
                        <a:t>U</a:t>
                      </a:r>
                      <a:endParaRPr lang="es-ES" sz="4000" b="1" dirty="0">
                        <a:latin typeface="Escolar1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U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U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U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U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 smtClean="0">
                          <a:latin typeface="Escolar4" panose="00000400000000000000" pitchFamily="2" charset="0"/>
                        </a:rPr>
                        <a:t>U</a:t>
                      </a:r>
                      <a:endParaRPr lang="es-ES" sz="4000" b="1" dirty="0">
                        <a:latin typeface="Escolar4" panose="000004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9" y="2040715"/>
            <a:ext cx="1152911" cy="12954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1" y="5014366"/>
            <a:ext cx="1356367" cy="112126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00" y="3186905"/>
            <a:ext cx="974822" cy="1843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8922" y="2313813"/>
            <a:ext cx="708292" cy="1310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32" y="5319193"/>
            <a:ext cx="1612368" cy="7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435480" y="129539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6</a:t>
            </a:r>
            <a:r>
              <a:rPr lang="es-ES_tradnl" sz="2400" b="1" i="1" dirty="0" smtClean="0">
                <a:latin typeface="Escolar1" panose="00000400000000000000" pitchFamily="2" charset="0"/>
              </a:rPr>
              <a:t>: Colorea la manzano pequeña y pica con el punzón la grande.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2101762"/>
            <a:ext cx="3039167" cy="38440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23" y="3259232"/>
            <a:ext cx="1778577" cy="22495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24283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381000" y="118911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7: Repasa la línea de puntos.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12" name="Forma libre 11"/>
          <p:cNvSpPr/>
          <p:nvPr/>
        </p:nvSpPr>
        <p:spPr>
          <a:xfrm>
            <a:off x="343708" y="1969847"/>
            <a:ext cx="4458643" cy="4445241"/>
          </a:xfrm>
          <a:custGeom>
            <a:avLst/>
            <a:gdLst>
              <a:gd name="connsiteX0" fmla="*/ 1928005 w 4458643"/>
              <a:gd name="connsiteY0" fmla="*/ 1359141 h 4445241"/>
              <a:gd name="connsiteX1" fmla="*/ 2956705 w 4458643"/>
              <a:gd name="connsiteY1" fmla="*/ 716203 h 4445241"/>
              <a:gd name="connsiteX2" fmla="*/ 3185305 w 4458643"/>
              <a:gd name="connsiteY2" fmla="*/ 2202103 h 4445241"/>
              <a:gd name="connsiteX3" fmla="*/ 2813830 w 4458643"/>
              <a:gd name="connsiteY3" fmla="*/ 3430828 h 4445241"/>
              <a:gd name="connsiteX4" fmla="*/ 1213630 w 4458643"/>
              <a:gd name="connsiteY4" fmla="*/ 3616566 h 4445241"/>
              <a:gd name="connsiteX5" fmla="*/ 727855 w 4458643"/>
              <a:gd name="connsiteY5" fmla="*/ 2545003 h 4445241"/>
              <a:gd name="connsiteX6" fmla="*/ 684992 w 4458643"/>
              <a:gd name="connsiteY6" fmla="*/ 1244841 h 4445241"/>
              <a:gd name="connsiteX7" fmla="*/ 1499380 w 4458643"/>
              <a:gd name="connsiteY7" fmla="*/ 501891 h 4445241"/>
              <a:gd name="connsiteX8" fmla="*/ 3385330 w 4458643"/>
              <a:gd name="connsiteY8" fmla="*/ 416166 h 4445241"/>
              <a:gd name="connsiteX9" fmla="*/ 3771092 w 4458643"/>
              <a:gd name="connsiteY9" fmla="*/ 1116253 h 4445241"/>
              <a:gd name="connsiteX10" fmla="*/ 3842530 w 4458643"/>
              <a:gd name="connsiteY10" fmla="*/ 2344978 h 4445241"/>
              <a:gd name="connsiteX11" fmla="*/ 3499630 w 4458643"/>
              <a:gd name="connsiteY11" fmla="*/ 3788016 h 4445241"/>
              <a:gd name="connsiteX12" fmla="*/ 2013730 w 4458643"/>
              <a:gd name="connsiteY12" fmla="*/ 4230928 h 4445241"/>
              <a:gd name="connsiteX13" fmla="*/ 427817 w 4458643"/>
              <a:gd name="connsiteY13" fmla="*/ 3930891 h 4445241"/>
              <a:gd name="connsiteX14" fmla="*/ 99205 w 4458643"/>
              <a:gd name="connsiteY14" fmla="*/ 2630728 h 4445241"/>
              <a:gd name="connsiteX15" fmla="*/ 70630 w 4458643"/>
              <a:gd name="connsiteY15" fmla="*/ 659053 h 4445241"/>
              <a:gd name="connsiteX16" fmla="*/ 970742 w 4458643"/>
              <a:gd name="connsiteY16" fmla="*/ 87553 h 4445241"/>
              <a:gd name="connsiteX17" fmla="*/ 2728105 w 4458643"/>
              <a:gd name="connsiteY17" fmla="*/ 16116 h 4445241"/>
              <a:gd name="connsiteX18" fmla="*/ 4156855 w 4458643"/>
              <a:gd name="connsiteY18" fmla="*/ 230428 h 4445241"/>
              <a:gd name="connsiteX19" fmla="*/ 4442605 w 4458643"/>
              <a:gd name="connsiteY19" fmla="*/ 1716328 h 4445241"/>
              <a:gd name="connsiteX20" fmla="*/ 4414030 w 4458643"/>
              <a:gd name="connsiteY20" fmla="*/ 3116503 h 4445241"/>
              <a:gd name="connsiteX21" fmla="*/ 4342592 w 4458643"/>
              <a:gd name="connsiteY21" fmla="*/ 3945178 h 4445241"/>
              <a:gd name="connsiteX22" fmla="*/ 3171017 w 4458643"/>
              <a:gd name="connsiteY22" fmla="*/ 4445241 h 444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58643" h="4445241">
                <a:moveTo>
                  <a:pt x="1928005" y="1359141"/>
                </a:moveTo>
                <a:cubicBezTo>
                  <a:pt x="2337580" y="967425"/>
                  <a:pt x="2747155" y="575709"/>
                  <a:pt x="2956705" y="716203"/>
                </a:cubicBezTo>
                <a:cubicBezTo>
                  <a:pt x="3166255" y="856697"/>
                  <a:pt x="3209117" y="1749666"/>
                  <a:pt x="3185305" y="2202103"/>
                </a:cubicBezTo>
                <a:cubicBezTo>
                  <a:pt x="3161493" y="2654540"/>
                  <a:pt x="3142443" y="3195084"/>
                  <a:pt x="2813830" y="3430828"/>
                </a:cubicBezTo>
                <a:cubicBezTo>
                  <a:pt x="2485218" y="3666572"/>
                  <a:pt x="1561292" y="3764203"/>
                  <a:pt x="1213630" y="3616566"/>
                </a:cubicBezTo>
                <a:cubicBezTo>
                  <a:pt x="865968" y="3468929"/>
                  <a:pt x="815961" y="2940291"/>
                  <a:pt x="727855" y="2545003"/>
                </a:cubicBezTo>
                <a:cubicBezTo>
                  <a:pt x="639749" y="2149716"/>
                  <a:pt x="556405" y="1585360"/>
                  <a:pt x="684992" y="1244841"/>
                </a:cubicBezTo>
                <a:cubicBezTo>
                  <a:pt x="813579" y="904322"/>
                  <a:pt x="1049324" y="640003"/>
                  <a:pt x="1499380" y="501891"/>
                </a:cubicBezTo>
                <a:cubicBezTo>
                  <a:pt x="1949436" y="363779"/>
                  <a:pt x="3006711" y="313772"/>
                  <a:pt x="3385330" y="416166"/>
                </a:cubicBezTo>
                <a:cubicBezTo>
                  <a:pt x="3763949" y="518560"/>
                  <a:pt x="3694892" y="794784"/>
                  <a:pt x="3771092" y="1116253"/>
                </a:cubicBezTo>
                <a:cubicBezTo>
                  <a:pt x="3847292" y="1437722"/>
                  <a:pt x="3887774" y="1899684"/>
                  <a:pt x="3842530" y="2344978"/>
                </a:cubicBezTo>
                <a:cubicBezTo>
                  <a:pt x="3797286" y="2790272"/>
                  <a:pt x="3804430" y="3473691"/>
                  <a:pt x="3499630" y="3788016"/>
                </a:cubicBezTo>
                <a:cubicBezTo>
                  <a:pt x="3194830" y="4102341"/>
                  <a:pt x="2525699" y="4207115"/>
                  <a:pt x="2013730" y="4230928"/>
                </a:cubicBezTo>
                <a:cubicBezTo>
                  <a:pt x="1501761" y="4254741"/>
                  <a:pt x="746904" y="4197591"/>
                  <a:pt x="427817" y="3930891"/>
                </a:cubicBezTo>
                <a:cubicBezTo>
                  <a:pt x="108729" y="3664191"/>
                  <a:pt x="158736" y="3176034"/>
                  <a:pt x="99205" y="2630728"/>
                </a:cubicBezTo>
                <a:cubicBezTo>
                  <a:pt x="39674" y="2085422"/>
                  <a:pt x="-74626" y="1082915"/>
                  <a:pt x="70630" y="659053"/>
                </a:cubicBezTo>
                <a:cubicBezTo>
                  <a:pt x="215886" y="235191"/>
                  <a:pt x="527830" y="194709"/>
                  <a:pt x="970742" y="87553"/>
                </a:cubicBezTo>
                <a:cubicBezTo>
                  <a:pt x="1413654" y="-19603"/>
                  <a:pt x="2197086" y="-7697"/>
                  <a:pt x="2728105" y="16116"/>
                </a:cubicBezTo>
                <a:cubicBezTo>
                  <a:pt x="3259124" y="39928"/>
                  <a:pt x="3871105" y="-52941"/>
                  <a:pt x="4156855" y="230428"/>
                </a:cubicBezTo>
                <a:cubicBezTo>
                  <a:pt x="4442605" y="513797"/>
                  <a:pt x="4399743" y="1235316"/>
                  <a:pt x="4442605" y="1716328"/>
                </a:cubicBezTo>
                <a:cubicBezTo>
                  <a:pt x="4485467" y="2197340"/>
                  <a:pt x="4430699" y="2745028"/>
                  <a:pt x="4414030" y="3116503"/>
                </a:cubicBezTo>
                <a:cubicBezTo>
                  <a:pt x="4397361" y="3487978"/>
                  <a:pt x="4549761" y="3723722"/>
                  <a:pt x="4342592" y="3945178"/>
                </a:cubicBezTo>
                <a:cubicBezTo>
                  <a:pt x="4135423" y="4166634"/>
                  <a:pt x="3366279" y="4361897"/>
                  <a:pt x="3171017" y="4445241"/>
                </a:cubicBez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/>
          <p:cNvSpPr/>
          <p:nvPr/>
        </p:nvSpPr>
        <p:spPr>
          <a:xfrm>
            <a:off x="5372284" y="1269471"/>
            <a:ext cx="4266338" cy="4723690"/>
          </a:xfrm>
          <a:custGeom>
            <a:avLst/>
            <a:gdLst>
              <a:gd name="connsiteX0" fmla="*/ 256991 w 4266338"/>
              <a:gd name="connsiteY0" fmla="*/ 302154 h 4723690"/>
              <a:gd name="connsiteX1" fmla="*/ 3957454 w 4266338"/>
              <a:gd name="connsiteY1" fmla="*/ 44979 h 4723690"/>
              <a:gd name="connsiteX2" fmla="*/ 485591 w 4266338"/>
              <a:gd name="connsiteY2" fmla="*/ 1116542 h 4723690"/>
              <a:gd name="connsiteX3" fmla="*/ 2500129 w 4266338"/>
              <a:gd name="connsiteY3" fmla="*/ 902229 h 4723690"/>
              <a:gd name="connsiteX4" fmla="*/ 2342966 w 4266338"/>
              <a:gd name="connsiteY4" fmla="*/ 1345142 h 4723690"/>
              <a:gd name="connsiteX5" fmla="*/ 99829 w 4266338"/>
              <a:gd name="connsiteY5" fmla="*/ 1959504 h 4723690"/>
              <a:gd name="connsiteX6" fmla="*/ 442729 w 4266338"/>
              <a:gd name="connsiteY6" fmla="*/ 4716992 h 4723690"/>
              <a:gd name="connsiteX7" fmla="*/ 899929 w 4266338"/>
              <a:gd name="connsiteY7" fmla="*/ 2788179 h 4723690"/>
              <a:gd name="connsiteX8" fmla="*/ 1814329 w 4266338"/>
              <a:gd name="connsiteY8" fmla="*/ 4574117 h 4723690"/>
              <a:gd name="connsiteX9" fmla="*/ 3800291 w 4266338"/>
              <a:gd name="connsiteY9" fmla="*/ 4416954 h 4723690"/>
              <a:gd name="connsiteX10" fmla="*/ 3886016 w 4266338"/>
              <a:gd name="connsiteY10" fmla="*/ 3388254 h 4723690"/>
              <a:gd name="connsiteX11" fmla="*/ 2671579 w 4266338"/>
              <a:gd name="connsiteY11" fmla="*/ 3916892 h 4723690"/>
              <a:gd name="connsiteX12" fmla="*/ 4214629 w 4266338"/>
              <a:gd name="connsiteY12" fmla="*/ 2188104 h 4723690"/>
              <a:gd name="connsiteX13" fmla="*/ 3786004 w 4266338"/>
              <a:gd name="connsiteY13" fmla="*/ 816504 h 4723690"/>
              <a:gd name="connsiteX14" fmla="*/ 2657291 w 4266338"/>
              <a:gd name="connsiteY14" fmla="*/ 1916642 h 47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66338" h="4723690">
                <a:moveTo>
                  <a:pt x="256991" y="302154"/>
                </a:moveTo>
                <a:cubicBezTo>
                  <a:pt x="2088172" y="105701"/>
                  <a:pt x="3919354" y="-90752"/>
                  <a:pt x="3957454" y="44979"/>
                </a:cubicBezTo>
                <a:cubicBezTo>
                  <a:pt x="3995554" y="180710"/>
                  <a:pt x="728479" y="973667"/>
                  <a:pt x="485591" y="1116542"/>
                </a:cubicBezTo>
                <a:cubicBezTo>
                  <a:pt x="242703" y="1259417"/>
                  <a:pt x="2190567" y="864129"/>
                  <a:pt x="2500129" y="902229"/>
                </a:cubicBezTo>
                <a:cubicBezTo>
                  <a:pt x="2809691" y="940329"/>
                  <a:pt x="2743016" y="1168930"/>
                  <a:pt x="2342966" y="1345142"/>
                </a:cubicBezTo>
                <a:cubicBezTo>
                  <a:pt x="1942916" y="1521354"/>
                  <a:pt x="416535" y="1397529"/>
                  <a:pt x="99829" y="1959504"/>
                </a:cubicBezTo>
                <a:cubicBezTo>
                  <a:pt x="-216877" y="2521479"/>
                  <a:pt x="309379" y="4578880"/>
                  <a:pt x="442729" y="4716992"/>
                </a:cubicBezTo>
                <a:cubicBezTo>
                  <a:pt x="576079" y="4855104"/>
                  <a:pt x="671329" y="2811991"/>
                  <a:pt x="899929" y="2788179"/>
                </a:cubicBezTo>
                <a:cubicBezTo>
                  <a:pt x="1128529" y="2764367"/>
                  <a:pt x="1330935" y="4302655"/>
                  <a:pt x="1814329" y="4574117"/>
                </a:cubicBezTo>
                <a:cubicBezTo>
                  <a:pt x="2297723" y="4845580"/>
                  <a:pt x="3455010" y="4614598"/>
                  <a:pt x="3800291" y="4416954"/>
                </a:cubicBezTo>
                <a:cubicBezTo>
                  <a:pt x="4145572" y="4219310"/>
                  <a:pt x="4074135" y="3471598"/>
                  <a:pt x="3886016" y="3388254"/>
                </a:cubicBezTo>
                <a:cubicBezTo>
                  <a:pt x="3697897" y="3304910"/>
                  <a:pt x="2616810" y="4116917"/>
                  <a:pt x="2671579" y="3916892"/>
                </a:cubicBezTo>
                <a:cubicBezTo>
                  <a:pt x="2726348" y="3716867"/>
                  <a:pt x="4028892" y="2704835"/>
                  <a:pt x="4214629" y="2188104"/>
                </a:cubicBezTo>
                <a:cubicBezTo>
                  <a:pt x="4400367" y="1671373"/>
                  <a:pt x="4045560" y="861748"/>
                  <a:pt x="3786004" y="816504"/>
                </a:cubicBezTo>
                <a:cubicBezTo>
                  <a:pt x="3526448" y="771260"/>
                  <a:pt x="2845410" y="1733286"/>
                  <a:pt x="2657291" y="1916642"/>
                </a:cubicBez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6" y="3429000"/>
            <a:ext cx="2423167" cy="10742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3" y="3059982"/>
            <a:ext cx="1858723" cy="17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381000" y="1230315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8</a:t>
            </a:r>
            <a:r>
              <a:rPr lang="es-ES_tradnl" sz="2400" b="1" i="1" dirty="0" smtClean="0">
                <a:latin typeface="Escolar1" panose="00000400000000000000" pitchFamily="2" charset="0"/>
              </a:rPr>
              <a:t>: Colorea el  gato que esta fuera del cubo.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4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18" y="1561502"/>
            <a:ext cx="2898982" cy="4565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60" y="2328625"/>
            <a:ext cx="3973317" cy="370842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32090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</TotalTime>
  <Words>309</Words>
  <Application>Microsoft Office PowerPoint</Application>
  <PresentationFormat>A4 (210 x 297 mm)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Adobe Caslon Pro</vt:lpstr>
      <vt:lpstr>Arial</vt:lpstr>
      <vt:lpstr>Calibri</vt:lpstr>
      <vt:lpstr>Calibri Light</vt:lpstr>
      <vt:lpstr>Escolar1</vt:lpstr>
      <vt:lpstr>Escolar4</vt:lpstr>
      <vt:lpstr>KG June Bug</vt:lpstr>
      <vt:lpstr>Xiomara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10</cp:revision>
  <dcterms:created xsi:type="dcterms:W3CDTF">2015-09-08T16:04:06Z</dcterms:created>
  <dcterms:modified xsi:type="dcterms:W3CDTF">2016-09-05T08:18:47Z</dcterms:modified>
</cp:coreProperties>
</file>